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4" r:id="rId2"/>
    <p:sldId id="267" r:id="rId3"/>
    <p:sldId id="269" r:id="rId4"/>
    <p:sldId id="282" r:id="rId5"/>
    <p:sldId id="288" r:id="rId6"/>
    <p:sldId id="284" r:id="rId7"/>
    <p:sldId id="285" r:id="rId8"/>
    <p:sldId id="270" r:id="rId9"/>
    <p:sldId id="286" r:id="rId10"/>
    <p:sldId id="271" r:id="rId11"/>
    <p:sldId id="272" r:id="rId12"/>
    <p:sldId id="273" r:id="rId13"/>
    <p:sldId id="274" r:id="rId14"/>
    <p:sldId id="275" r:id="rId15"/>
    <p:sldId id="276" r:id="rId16"/>
    <p:sldId id="277" r:id="rId17"/>
    <p:sldId id="278" r:id="rId18"/>
    <p:sldId id="279" r:id="rId19"/>
    <p:sldId id="280" r:id="rId20"/>
    <p:sldId id="281" r:id="rId21"/>
    <p:sldId id="28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306" y="72"/>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 Noelle Valerie" userId="S::halenv@rose-hulman.edu::24a89256-195f-4989-864b-8805df88cddd" providerId="AD" clId="Web-{F089B272-67F0-462A-9C58-211ED5138944}"/>
    <pc:docChg chg="modSld">
      <pc:chgData name="Hale, Noelle Valerie" userId="S::halenv@rose-hulman.edu::24a89256-195f-4989-864b-8805df88cddd" providerId="AD" clId="Web-{F089B272-67F0-462A-9C58-211ED5138944}" dt="2018-04-04T14:03:15.527" v="176"/>
      <pc:docMkLst>
        <pc:docMk/>
      </pc:docMkLst>
      <pc:sldChg chg="modSp">
        <pc:chgData name="Hale, Noelle Valerie" userId="S::halenv@rose-hulman.edu::24a89256-195f-4989-864b-8805df88cddd" providerId="AD" clId="Web-{F089B272-67F0-462A-9C58-211ED5138944}" dt="2018-04-04T14:03:14.136" v="174"/>
        <pc:sldMkLst>
          <pc:docMk/>
          <pc:sldMk cId="2286519340" sldId="270"/>
        </pc:sldMkLst>
        <pc:spChg chg="mod">
          <ac:chgData name="Hale, Noelle Valerie" userId="S::halenv@rose-hulman.edu::24a89256-195f-4989-864b-8805df88cddd" providerId="AD" clId="Web-{F089B272-67F0-462A-9C58-211ED5138944}" dt="2018-04-04T14:03:14.136" v="174"/>
          <ac:spMkLst>
            <pc:docMk/>
            <pc:sldMk cId="2286519340" sldId="270"/>
            <ac:spMk id="9222" creationId="{00000000-0000-0000-0000-000000000000}"/>
          </ac:spMkLst>
        </pc:spChg>
      </pc:sldChg>
      <pc:sldChg chg="modSp">
        <pc:chgData name="Hale, Noelle Valerie" userId="S::halenv@rose-hulman.edu::24a89256-195f-4989-864b-8805df88cddd" providerId="AD" clId="Web-{F089B272-67F0-462A-9C58-211ED5138944}" dt="2018-04-04T14:03:01.308" v="157"/>
        <pc:sldMkLst>
          <pc:docMk/>
          <pc:sldMk cId="2104934145" sldId="271"/>
        </pc:sldMkLst>
        <pc:spChg chg="mod">
          <ac:chgData name="Hale, Noelle Valerie" userId="S::halenv@rose-hulman.edu::24a89256-195f-4989-864b-8805df88cddd" providerId="AD" clId="Web-{F089B272-67F0-462A-9C58-211ED5138944}" dt="2018-04-04T14:03:01.308" v="157"/>
          <ac:spMkLst>
            <pc:docMk/>
            <pc:sldMk cId="2104934145" sldId="271"/>
            <ac:spMk id="10243" creationId="{00000000-0000-0000-0000-000000000000}"/>
          </ac:spMkLst>
        </pc:spChg>
      </pc:sldChg>
      <pc:sldChg chg="modSp">
        <pc:chgData name="Hale, Noelle Valerie" userId="S::halenv@rose-hulman.edu::24a89256-195f-4989-864b-8805df88cddd" providerId="AD" clId="Web-{F089B272-67F0-462A-9C58-211ED5138944}" dt="2018-04-04T14:01:46.415" v="114"/>
        <pc:sldMkLst>
          <pc:docMk/>
          <pc:sldMk cId="2786242620" sldId="272"/>
        </pc:sldMkLst>
        <pc:spChg chg="mod">
          <ac:chgData name="Hale, Noelle Valerie" userId="S::halenv@rose-hulman.edu::24a89256-195f-4989-864b-8805df88cddd" providerId="AD" clId="Web-{F089B272-67F0-462A-9C58-211ED5138944}" dt="2018-04-04T14:01:46.415" v="114"/>
          <ac:spMkLst>
            <pc:docMk/>
            <pc:sldMk cId="2786242620" sldId="272"/>
            <ac:spMk id="11267" creationId="{00000000-0000-0000-0000-000000000000}"/>
          </ac:spMkLst>
        </pc:spChg>
      </pc:sldChg>
      <pc:sldChg chg="modSp">
        <pc:chgData name="Hale, Noelle Valerie" userId="S::halenv@rose-hulman.edu::24a89256-195f-4989-864b-8805df88cddd" providerId="AD" clId="Web-{F089B272-67F0-462A-9C58-211ED5138944}" dt="2018-04-04T13:59:30.270" v="24"/>
        <pc:sldMkLst>
          <pc:docMk/>
          <pc:sldMk cId="518247393" sldId="273"/>
        </pc:sldMkLst>
        <pc:spChg chg="mod">
          <ac:chgData name="Hale, Noelle Valerie" userId="S::halenv@rose-hulman.edu::24a89256-195f-4989-864b-8805df88cddd" providerId="AD" clId="Web-{F089B272-67F0-462A-9C58-211ED5138944}" dt="2018-04-04T13:59:30.270" v="24"/>
          <ac:spMkLst>
            <pc:docMk/>
            <pc:sldMk cId="518247393" sldId="273"/>
            <ac:spMk id="12298" creationId="{00000000-0000-0000-0000-000000000000}"/>
          </ac:spMkLst>
        </pc:spChg>
      </pc:sldChg>
    </pc:docChg>
  </pc:docChgLst>
  <pc:docChgLst>
    <pc:chgData name="Muncie, Katelyn" userId="S::munciek@rose-hulman.edu::fe8c6781-bf07-4cf5-ba85-95788d346703" providerId="AD" clId="Web-{0D530935-43FE-4CC5-AAEC-4DFC923CF7F5}"/>
    <pc:docChg chg="modSld">
      <pc:chgData name="Muncie, Katelyn" userId="S::munciek@rose-hulman.edu::fe8c6781-bf07-4cf5-ba85-95788d346703" providerId="AD" clId="Web-{0D530935-43FE-4CC5-AAEC-4DFC923CF7F5}" dt="2018-04-02T18:38:10.978" v="12"/>
      <pc:docMkLst>
        <pc:docMk/>
      </pc:docMkLst>
      <pc:sldChg chg="addSp modSp">
        <pc:chgData name="Muncie, Katelyn" userId="S::munciek@rose-hulman.edu::fe8c6781-bf07-4cf5-ba85-95788d346703" providerId="AD" clId="Web-{0D530935-43FE-4CC5-AAEC-4DFC923CF7F5}" dt="2018-04-02T18:38:10.978" v="12"/>
        <pc:sldMkLst>
          <pc:docMk/>
          <pc:sldMk cId="1036387155" sldId="286"/>
        </pc:sldMkLst>
        <pc:spChg chg="mod">
          <ac:chgData name="Muncie, Katelyn" userId="S::munciek@rose-hulman.edu::fe8c6781-bf07-4cf5-ba85-95788d346703" providerId="AD" clId="Web-{0D530935-43FE-4CC5-AAEC-4DFC923CF7F5}" dt="2018-04-02T18:37:51.368" v="6"/>
          <ac:spMkLst>
            <pc:docMk/>
            <pc:sldMk cId="1036387155" sldId="286"/>
            <ac:spMk id="3" creationId="{00000000-0000-0000-0000-000000000000}"/>
          </ac:spMkLst>
        </pc:spChg>
        <pc:picChg chg="add mod">
          <ac:chgData name="Muncie, Katelyn" userId="S::munciek@rose-hulman.edu::fe8c6781-bf07-4cf5-ba85-95788d346703" providerId="AD" clId="Web-{0D530935-43FE-4CC5-AAEC-4DFC923CF7F5}" dt="2018-04-02T18:38:10.978" v="12"/>
          <ac:picMkLst>
            <pc:docMk/>
            <pc:sldMk cId="1036387155" sldId="286"/>
            <ac:picMk id="2" creationId="{9EB6A145-BD36-4C8A-8A9F-0E23401FDF53}"/>
          </ac:picMkLst>
        </pc:picChg>
      </pc:sldChg>
    </pc:docChg>
  </pc:docChgLst>
  <pc:docChgLst>
    <pc:chgData name="Hale, Noelle Valerie" userId="S::halenv@rose-hulman.edu::24a89256-195f-4989-864b-8805df88cddd" providerId="AD" clId="Web-{5E2196E1-B06B-4FE8-99A7-0EF61788AA74}"/>
    <pc:docChg chg="modSld">
      <pc:chgData name="Hale, Noelle Valerie" userId="S::halenv@rose-hulman.edu::24a89256-195f-4989-864b-8805df88cddd" providerId="AD" clId="Web-{5E2196E1-B06B-4FE8-99A7-0EF61788AA74}" dt="2018-04-04T20:23:33.615" v="28"/>
      <pc:docMkLst>
        <pc:docMk/>
      </pc:docMkLst>
      <pc:sldChg chg="addSp delSp modSp">
        <pc:chgData name="Hale, Noelle Valerie" userId="S::halenv@rose-hulman.edu::24a89256-195f-4989-864b-8805df88cddd" providerId="AD" clId="Web-{5E2196E1-B06B-4FE8-99A7-0EF61788AA74}" dt="2018-04-04T20:23:33.615" v="28"/>
        <pc:sldMkLst>
          <pc:docMk/>
          <pc:sldMk cId="351156518" sldId="264"/>
        </pc:sldMkLst>
        <pc:spChg chg="del">
          <ac:chgData name="Hale, Noelle Valerie" userId="S::halenv@rose-hulman.edu::24a89256-195f-4989-864b-8805df88cddd" providerId="AD" clId="Web-{5E2196E1-B06B-4FE8-99A7-0EF61788AA74}" dt="2018-04-04T20:08:57.864" v="3"/>
          <ac:spMkLst>
            <pc:docMk/>
            <pc:sldMk cId="351156518" sldId="264"/>
            <ac:spMk id="3076" creationId="{00000000-0000-0000-0000-000000000000}"/>
          </ac:spMkLst>
        </pc:spChg>
        <pc:picChg chg="add mod">
          <ac:chgData name="Hale, Noelle Valerie" userId="S::halenv@rose-hulman.edu::24a89256-195f-4989-864b-8805df88cddd" providerId="AD" clId="Web-{5E2196E1-B06B-4FE8-99A7-0EF61788AA74}" dt="2018-04-04T20:10:25.037" v="8"/>
          <ac:picMkLst>
            <pc:docMk/>
            <pc:sldMk cId="351156518" sldId="264"/>
            <ac:picMk id="2" creationId="{F44191E9-C14D-483D-A28F-B3E96CF80758}"/>
          </ac:picMkLst>
        </pc:picChg>
        <pc:picChg chg="add del mod">
          <ac:chgData name="Hale, Noelle Valerie" userId="S::halenv@rose-hulman.edu::24a89256-195f-4989-864b-8805df88cddd" providerId="AD" clId="Web-{5E2196E1-B06B-4FE8-99A7-0EF61788AA74}" dt="2018-04-04T20:23:04.739" v="26"/>
          <ac:picMkLst>
            <pc:docMk/>
            <pc:sldMk cId="351156518" sldId="264"/>
            <ac:picMk id="4" creationId="{6BCAE74E-B990-483D-808E-5F11AC46CEE6}"/>
          </ac:picMkLst>
        </pc:picChg>
        <pc:picChg chg="add mod">
          <ac:chgData name="Hale, Noelle Valerie" userId="S::halenv@rose-hulman.edu::24a89256-195f-4989-864b-8805df88cddd" providerId="AD" clId="Web-{5E2196E1-B06B-4FE8-99A7-0EF61788AA74}" dt="2018-04-04T20:23:33.615" v="28"/>
          <ac:picMkLst>
            <pc:docMk/>
            <pc:sldMk cId="351156518" sldId="264"/>
            <ac:picMk id="6" creationId="{3A7B940F-5173-4EA7-AF2E-81BA6705F9C1}"/>
          </ac:picMkLst>
        </pc:picChg>
      </pc:sldChg>
      <pc:sldChg chg="addSp delSp modSp">
        <pc:chgData name="Hale, Noelle Valerie" userId="S::halenv@rose-hulman.edu::24a89256-195f-4989-864b-8805df88cddd" providerId="AD" clId="Web-{5E2196E1-B06B-4FE8-99A7-0EF61788AA74}" dt="2018-04-04T20:22:21.660" v="23"/>
        <pc:sldMkLst>
          <pc:docMk/>
          <pc:sldMk cId="37824120" sldId="267"/>
        </pc:sldMkLst>
        <pc:spChg chg="del">
          <ac:chgData name="Hale, Noelle Valerie" userId="S::halenv@rose-hulman.edu::24a89256-195f-4989-864b-8805df88cddd" providerId="AD" clId="Web-{5E2196E1-B06B-4FE8-99A7-0EF61788AA74}" dt="2018-04-04T20:08:50.254" v="0"/>
          <ac:spMkLst>
            <pc:docMk/>
            <pc:sldMk cId="37824120" sldId="267"/>
            <ac:spMk id="6148" creationId="{00000000-0000-0000-0000-000000000000}"/>
          </ac:spMkLst>
        </pc:spChg>
        <pc:spChg chg="del">
          <ac:chgData name="Hale, Noelle Valerie" userId="S::halenv@rose-hulman.edu::24a89256-195f-4989-864b-8805df88cddd" providerId="AD" clId="Web-{5E2196E1-B06B-4FE8-99A7-0EF61788AA74}" dt="2018-04-04T20:08:52.848" v="1"/>
          <ac:spMkLst>
            <pc:docMk/>
            <pc:sldMk cId="37824120" sldId="267"/>
            <ac:spMk id="6150" creationId="{00000000-0000-0000-0000-000000000000}"/>
          </ac:spMkLst>
        </pc:spChg>
        <pc:spChg chg="del">
          <ac:chgData name="Hale, Noelle Valerie" userId="S::halenv@rose-hulman.edu::24a89256-195f-4989-864b-8805df88cddd" providerId="AD" clId="Web-{5E2196E1-B06B-4FE8-99A7-0EF61788AA74}" dt="2018-04-04T20:08:54.317" v="2"/>
          <ac:spMkLst>
            <pc:docMk/>
            <pc:sldMk cId="37824120" sldId="267"/>
            <ac:spMk id="6152" creationId="{00000000-0000-0000-0000-000000000000}"/>
          </ac:spMkLst>
        </pc:spChg>
        <pc:picChg chg="add mod">
          <ac:chgData name="Hale, Noelle Valerie" userId="S::halenv@rose-hulman.edu::24a89256-195f-4989-864b-8805df88cddd" providerId="AD" clId="Web-{5E2196E1-B06B-4FE8-99A7-0EF61788AA74}" dt="2018-04-04T20:14:47.527" v="12"/>
          <ac:picMkLst>
            <pc:docMk/>
            <pc:sldMk cId="37824120" sldId="267"/>
            <ac:picMk id="2" creationId="{B9D6A4A0-44DF-4B27-963D-DCB90EF04296}"/>
          </ac:picMkLst>
        </pc:picChg>
        <pc:picChg chg="add mod">
          <ac:chgData name="Hale, Noelle Valerie" userId="S::halenv@rose-hulman.edu::24a89256-195f-4989-864b-8805df88cddd" providerId="AD" clId="Web-{5E2196E1-B06B-4FE8-99A7-0EF61788AA74}" dt="2018-04-04T20:17:01.889" v="17"/>
          <ac:picMkLst>
            <pc:docMk/>
            <pc:sldMk cId="37824120" sldId="267"/>
            <ac:picMk id="4" creationId="{645AFAD2-3200-4C11-9D58-AE00E84449BC}"/>
          </ac:picMkLst>
        </pc:picChg>
        <pc:picChg chg="add mod">
          <ac:chgData name="Hale, Noelle Valerie" userId="S::halenv@rose-hulman.edu::24a89256-195f-4989-864b-8805df88cddd" providerId="AD" clId="Web-{5E2196E1-B06B-4FE8-99A7-0EF61788AA74}" dt="2018-04-04T20:22:21.660" v="23"/>
          <ac:picMkLst>
            <pc:docMk/>
            <pc:sldMk cId="37824120" sldId="267"/>
            <ac:picMk id="7" creationId="{D4FBE58B-8B2B-47AC-AFBE-F7C1F47E0E50}"/>
          </ac:picMkLst>
        </pc:picChg>
      </pc:sldChg>
    </pc:docChg>
  </pc:docChgLst>
  <pc:docChgLst>
    <pc:chgData name="Muncie, Katelyn" userId="S::munciek@rose-hulman.edu::fe8c6781-bf07-4cf5-ba85-95788d346703" providerId="AD" clId="Web-{051CD01C-F42F-4AF7-B11A-893E5732898E}"/>
    <pc:docChg chg="addSld modSld">
      <pc:chgData name="Muncie, Katelyn" userId="S::munciek@rose-hulman.edu::fe8c6781-bf07-4cf5-ba85-95788d346703" providerId="AD" clId="Web-{051CD01C-F42F-4AF7-B11A-893E5732898E}" dt="2018-04-04T01:12:57.810" v="647"/>
      <pc:docMkLst>
        <pc:docMk/>
      </pc:docMkLst>
      <pc:sldChg chg="addSp delSp modSp">
        <pc:chgData name="Muncie, Katelyn" userId="S::munciek@rose-hulman.edu::fe8c6781-bf07-4cf5-ba85-95788d346703" providerId="AD" clId="Web-{051CD01C-F42F-4AF7-B11A-893E5732898E}" dt="2018-04-04T00:47:25.990" v="61"/>
        <pc:sldMkLst>
          <pc:docMk/>
          <pc:sldMk cId="2286519340" sldId="270"/>
        </pc:sldMkLst>
        <pc:spChg chg="del">
          <ac:chgData name="Muncie, Katelyn" userId="S::munciek@rose-hulman.edu::fe8c6781-bf07-4cf5-ba85-95788d346703" providerId="AD" clId="Web-{051CD01C-F42F-4AF7-B11A-893E5732898E}" dt="2018-04-04T00:47:10.047" v="59"/>
          <ac:spMkLst>
            <pc:docMk/>
            <pc:sldMk cId="2286519340" sldId="270"/>
            <ac:spMk id="9219" creationId="{00000000-0000-0000-0000-000000000000}"/>
          </ac:spMkLst>
        </pc:spChg>
        <pc:spChg chg="del">
          <ac:chgData name="Muncie, Katelyn" userId="S::munciek@rose-hulman.edu::fe8c6781-bf07-4cf5-ba85-95788d346703" providerId="AD" clId="Web-{051CD01C-F42F-4AF7-B11A-893E5732898E}" dt="2018-04-04T00:45:39.268" v="3"/>
          <ac:spMkLst>
            <pc:docMk/>
            <pc:sldMk cId="2286519340" sldId="270"/>
            <ac:spMk id="9220" creationId="{00000000-0000-0000-0000-000000000000}"/>
          </ac:spMkLst>
        </pc:spChg>
        <pc:spChg chg="mod">
          <ac:chgData name="Muncie, Katelyn" userId="S::munciek@rose-hulman.edu::fe8c6781-bf07-4cf5-ba85-95788d346703" providerId="AD" clId="Web-{051CD01C-F42F-4AF7-B11A-893E5732898E}" dt="2018-04-04T00:47:25.990" v="61"/>
          <ac:spMkLst>
            <pc:docMk/>
            <pc:sldMk cId="2286519340" sldId="270"/>
            <ac:spMk id="9222" creationId="{00000000-0000-0000-0000-000000000000}"/>
          </ac:spMkLst>
        </pc:spChg>
        <pc:picChg chg="add mod">
          <ac:chgData name="Muncie, Katelyn" userId="S::munciek@rose-hulman.edu::fe8c6781-bf07-4cf5-ba85-95788d346703" providerId="AD" clId="Web-{051CD01C-F42F-4AF7-B11A-893E5732898E}" dt="2018-04-04T00:45:36.095" v="2"/>
          <ac:picMkLst>
            <pc:docMk/>
            <pc:sldMk cId="2286519340" sldId="270"/>
            <ac:picMk id="2" creationId="{31DA9685-A018-4D30-B71F-5E0D46918FB2}"/>
          </ac:picMkLst>
        </pc:picChg>
      </pc:sldChg>
      <pc:sldChg chg="addSp delSp modSp mod setBg setClrOvrMap">
        <pc:chgData name="Muncie, Katelyn" userId="S::munciek@rose-hulman.edu::fe8c6781-bf07-4cf5-ba85-95788d346703" providerId="AD" clId="Web-{051CD01C-F42F-4AF7-B11A-893E5732898E}" dt="2018-04-04T00:49:35.203" v="118"/>
        <pc:sldMkLst>
          <pc:docMk/>
          <pc:sldMk cId="2104934145" sldId="271"/>
        </pc:sldMkLst>
        <pc:spChg chg="mod ord">
          <ac:chgData name="Muncie, Katelyn" userId="S::munciek@rose-hulman.edu::fe8c6781-bf07-4cf5-ba85-95788d346703" providerId="AD" clId="Web-{051CD01C-F42F-4AF7-B11A-893E5732898E}" dt="2018-04-04T00:49:35.203" v="118"/>
          <ac:spMkLst>
            <pc:docMk/>
            <pc:sldMk cId="2104934145" sldId="271"/>
            <ac:spMk id="10243" creationId="{00000000-0000-0000-0000-000000000000}"/>
          </ac:spMkLst>
        </pc:spChg>
        <pc:spChg chg="mod ord">
          <ac:chgData name="Muncie, Katelyn" userId="S::munciek@rose-hulman.edu::fe8c6781-bf07-4cf5-ba85-95788d346703" providerId="AD" clId="Web-{051CD01C-F42F-4AF7-B11A-893E5732898E}" dt="2018-04-04T00:48:02.564" v="66"/>
          <ac:spMkLst>
            <pc:docMk/>
            <pc:sldMk cId="2104934145" sldId="271"/>
            <ac:spMk id="22530" creationId="{00000000-0000-0000-0000-000000000000}"/>
          </ac:spMkLst>
        </pc:spChg>
        <pc:picChg chg="add mod">
          <ac:chgData name="Muncie, Katelyn" userId="S::munciek@rose-hulman.edu::fe8c6781-bf07-4cf5-ba85-95788d346703" providerId="AD" clId="Web-{051CD01C-F42F-4AF7-B11A-893E5732898E}" dt="2018-04-04T00:48:43.280" v="71"/>
          <ac:picMkLst>
            <pc:docMk/>
            <pc:sldMk cId="2104934145" sldId="271"/>
            <ac:picMk id="2" creationId="{FBE2435E-3C67-4EB7-B02C-880CAFA98A51}"/>
          </ac:picMkLst>
        </pc:picChg>
        <pc:picChg chg="del">
          <ac:chgData name="Muncie, Katelyn" userId="S::munciek@rose-hulman.edu::fe8c6781-bf07-4cf5-ba85-95788d346703" providerId="AD" clId="Web-{051CD01C-F42F-4AF7-B11A-893E5732898E}" dt="2018-04-04T00:47:33.555" v="63"/>
          <ac:picMkLst>
            <pc:docMk/>
            <pc:sldMk cId="2104934145" sldId="271"/>
            <ac:picMk id="10244" creationId="{00000000-0000-0000-0000-000000000000}"/>
          </ac:picMkLst>
        </pc:picChg>
        <pc:picChg chg="del mod">
          <ac:chgData name="Muncie, Katelyn" userId="S::munciek@rose-hulman.edu::fe8c6781-bf07-4cf5-ba85-95788d346703" providerId="AD" clId="Web-{051CD01C-F42F-4AF7-B11A-893E5732898E}" dt="2018-04-04T00:48:11.614" v="68"/>
          <ac:picMkLst>
            <pc:docMk/>
            <pc:sldMk cId="2104934145" sldId="271"/>
            <ac:picMk id="10245" creationId="{00000000-0000-0000-0000-000000000000}"/>
          </ac:picMkLst>
        </pc:picChg>
        <pc:cxnChg chg="add del">
          <ac:chgData name="Muncie, Katelyn" userId="S::munciek@rose-hulman.edu::fe8c6781-bf07-4cf5-ba85-95788d346703" providerId="AD" clId="Web-{051CD01C-F42F-4AF7-B11A-893E5732898E}" dt="2018-04-04T00:48:02.564" v="66"/>
          <ac:cxnSpMkLst>
            <pc:docMk/>
            <pc:sldMk cId="2104934145" sldId="271"/>
            <ac:cxnSpMk id="73" creationId="{EBAD6A72-88E8-42F7-88B9-CAF744536BE4}"/>
          </ac:cxnSpMkLst>
        </pc:cxnChg>
        <pc:cxnChg chg="add del">
          <ac:chgData name="Muncie, Katelyn" userId="S::munciek@rose-hulman.edu::fe8c6781-bf07-4cf5-ba85-95788d346703" providerId="AD" clId="Web-{051CD01C-F42F-4AF7-B11A-893E5732898E}" dt="2018-04-04T00:48:02.564" v="66"/>
          <ac:cxnSpMkLst>
            <pc:docMk/>
            <pc:sldMk cId="2104934145" sldId="271"/>
            <ac:cxnSpMk id="75" creationId="{C800968E-0A99-46C4-A9B2-6A63AC66F4B0}"/>
          </ac:cxnSpMkLst>
        </pc:cxnChg>
      </pc:sldChg>
      <pc:sldChg chg="addSp delSp modSp">
        <pc:chgData name="Muncie, Katelyn" userId="S::munciek@rose-hulman.edu::fe8c6781-bf07-4cf5-ba85-95788d346703" providerId="AD" clId="Web-{051CD01C-F42F-4AF7-B11A-893E5732898E}" dt="2018-04-04T00:51:20.781" v="163"/>
        <pc:sldMkLst>
          <pc:docMk/>
          <pc:sldMk cId="2786242620" sldId="272"/>
        </pc:sldMkLst>
        <pc:spChg chg="mod">
          <ac:chgData name="Muncie, Katelyn" userId="S::munciek@rose-hulman.edu::fe8c6781-bf07-4cf5-ba85-95788d346703" providerId="AD" clId="Web-{051CD01C-F42F-4AF7-B11A-893E5732898E}" dt="2018-04-04T00:51:20.781" v="163"/>
          <ac:spMkLst>
            <pc:docMk/>
            <pc:sldMk cId="2786242620" sldId="272"/>
            <ac:spMk id="11267" creationId="{00000000-0000-0000-0000-000000000000}"/>
          </ac:spMkLst>
        </pc:spChg>
        <pc:spChg chg="del">
          <ac:chgData name="Muncie, Katelyn" userId="S::munciek@rose-hulman.edu::fe8c6781-bf07-4cf5-ba85-95788d346703" providerId="AD" clId="Web-{051CD01C-F42F-4AF7-B11A-893E5732898E}" dt="2018-04-04T00:49:47.316" v="120"/>
          <ac:spMkLst>
            <pc:docMk/>
            <pc:sldMk cId="2786242620" sldId="272"/>
            <ac:spMk id="11268" creationId="{00000000-0000-0000-0000-000000000000}"/>
          </ac:spMkLst>
        </pc:spChg>
        <pc:picChg chg="add mod">
          <ac:chgData name="Muncie, Katelyn" userId="S::munciek@rose-hulman.edu::fe8c6781-bf07-4cf5-ba85-95788d346703" providerId="AD" clId="Web-{051CD01C-F42F-4AF7-B11A-893E5732898E}" dt="2018-04-04T00:50:33.599" v="125"/>
          <ac:picMkLst>
            <pc:docMk/>
            <pc:sldMk cId="2786242620" sldId="272"/>
            <ac:picMk id="2" creationId="{37FBB98C-BDDA-407C-94FE-1EB2915AB2EA}"/>
          </ac:picMkLst>
        </pc:picChg>
      </pc:sldChg>
      <pc:sldChg chg="addSp delSp modSp">
        <pc:chgData name="Muncie, Katelyn" userId="S::munciek@rose-hulman.edu::fe8c6781-bf07-4cf5-ba85-95788d346703" providerId="AD" clId="Web-{051CD01C-F42F-4AF7-B11A-893E5732898E}" dt="2018-04-04T01:12:57.810" v="647"/>
        <pc:sldMkLst>
          <pc:docMk/>
          <pc:sldMk cId="518247393" sldId="273"/>
        </pc:sldMkLst>
        <pc:spChg chg="del">
          <ac:chgData name="Muncie, Katelyn" userId="S::munciek@rose-hulman.edu::fe8c6781-bf07-4cf5-ba85-95788d346703" providerId="AD" clId="Web-{051CD01C-F42F-4AF7-B11A-893E5732898E}" dt="2018-04-04T00:51:36.924" v="169"/>
          <ac:spMkLst>
            <pc:docMk/>
            <pc:sldMk cId="518247393" sldId="273"/>
            <ac:spMk id="12291" creationId="{00000000-0000-0000-0000-000000000000}"/>
          </ac:spMkLst>
        </pc:spChg>
        <pc:spChg chg="del">
          <ac:chgData name="Muncie, Katelyn" userId="S::munciek@rose-hulman.edu::fe8c6781-bf07-4cf5-ba85-95788d346703" providerId="AD" clId="Web-{051CD01C-F42F-4AF7-B11A-893E5732898E}" dt="2018-04-04T00:51:29.892" v="165"/>
          <ac:spMkLst>
            <pc:docMk/>
            <pc:sldMk cId="518247393" sldId="273"/>
            <ac:spMk id="12292" creationId="{00000000-0000-0000-0000-000000000000}"/>
          </ac:spMkLst>
        </pc:spChg>
        <pc:spChg chg="del">
          <ac:chgData name="Muncie, Katelyn" userId="S::munciek@rose-hulman.edu::fe8c6781-bf07-4cf5-ba85-95788d346703" providerId="AD" clId="Web-{051CD01C-F42F-4AF7-B11A-893E5732898E}" dt="2018-04-04T00:51:35.783" v="168"/>
          <ac:spMkLst>
            <pc:docMk/>
            <pc:sldMk cId="518247393" sldId="273"/>
            <ac:spMk id="12293" creationId="{00000000-0000-0000-0000-000000000000}"/>
          </ac:spMkLst>
        </pc:spChg>
        <pc:spChg chg="del">
          <ac:chgData name="Muncie, Katelyn" userId="S::munciek@rose-hulman.edu::fe8c6781-bf07-4cf5-ba85-95788d346703" providerId="AD" clId="Web-{051CD01C-F42F-4AF7-B11A-893E5732898E}" dt="2018-04-04T00:51:39.658" v="171"/>
          <ac:spMkLst>
            <pc:docMk/>
            <pc:sldMk cId="518247393" sldId="273"/>
            <ac:spMk id="12294" creationId="{00000000-0000-0000-0000-000000000000}"/>
          </ac:spMkLst>
        </pc:spChg>
        <pc:spChg chg="del">
          <ac:chgData name="Muncie, Katelyn" userId="S::munciek@rose-hulman.edu::fe8c6781-bf07-4cf5-ba85-95788d346703" providerId="AD" clId="Web-{051CD01C-F42F-4AF7-B11A-893E5732898E}" dt="2018-04-04T00:51:38.361" v="170"/>
          <ac:spMkLst>
            <pc:docMk/>
            <pc:sldMk cId="518247393" sldId="273"/>
            <ac:spMk id="12295" creationId="{00000000-0000-0000-0000-000000000000}"/>
          </ac:spMkLst>
        </pc:spChg>
        <pc:spChg chg="del">
          <ac:chgData name="Muncie, Katelyn" userId="S::munciek@rose-hulman.edu::fe8c6781-bf07-4cf5-ba85-95788d346703" providerId="AD" clId="Web-{051CD01C-F42F-4AF7-B11A-893E5732898E}" dt="2018-04-04T00:51:32.345" v="166"/>
          <ac:spMkLst>
            <pc:docMk/>
            <pc:sldMk cId="518247393" sldId="273"/>
            <ac:spMk id="12296" creationId="{00000000-0000-0000-0000-000000000000}"/>
          </ac:spMkLst>
        </pc:spChg>
        <pc:spChg chg="del">
          <ac:chgData name="Muncie, Katelyn" userId="S::munciek@rose-hulman.edu::fe8c6781-bf07-4cf5-ba85-95788d346703" providerId="AD" clId="Web-{051CD01C-F42F-4AF7-B11A-893E5732898E}" dt="2018-04-04T00:51:34.642" v="167"/>
          <ac:spMkLst>
            <pc:docMk/>
            <pc:sldMk cId="518247393" sldId="273"/>
            <ac:spMk id="12297" creationId="{00000000-0000-0000-0000-000000000000}"/>
          </ac:spMkLst>
        </pc:spChg>
        <pc:spChg chg="mod">
          <ac:chgData name="Muncie, Katelyn" userId="S::munciek@rose-hulman.edu::fe8c6781-bf07-4cf5-ba85-95788d346703" providerId="AD" clId="Web-{051CD01C-F42F-4AF7-B11A-893E5732898E}" dt="2018-04-04T00:52:54.903" v="217"/>
          <ac:spMkLst>
            <pc:docMk/>
            <pc:sldMk cId="518247393" sldId="273"/>
            <ac:spMk id="12298" creationId="{00000000-0000-0000-0000-000000000000}"/>
          </ac:spMkLst>
        </pc:spChg>
        <pc:picChg chg="add del mod">
          <ac:chgData name="Muncie, Katelyn" userId="S::munciek@rose-hulman.edu::fe8c6781-bf07-4cf5-ba85-95788d346703" providerId="AD" clId="Web-{051CD01C-F42F-4AF7-B11A-893E5732898E}" dt="2018-04-04T01:12:07.605" v="643"/>
          <ac:picMkLst>
            <pc:docMk/>
            <pc:sldMk cId="518247393" sldId="273"/>
            <ac:picMk id="2" creationId="{011CD452-878F-4532-BE9F-08D8291F86DC}"/>
          </ac:picMkLst>
        </pc:picChg>
        <pc:picChg chg="add mod">
          <ac:chgData name="Muncie, Katelyn" userId="S::munciek@rose-hulman.edu::fe8c6781-bf07-4cf5-ba85-95788d346703" providerId="AD" clId="Web-{051CD01C-F42F-4AF7-B11A-893E5732898E}" dt="2018-04-04T00:52:24.055" v="176"/>
          <ac:picMkLst>
            <pc:docMk/>
            <pc:sldMk cId="518247393" sldId="273"/>
            <ac:picMk id="4" creationId="{617F2D51-2739-463B-97EB-12DEFB1BFFB0}"/>
          </ac:picMkLst>
        </pc:picChg>
        <pc:picChg chg="add mod">
          <ac:chgData name="Muncie, Katelyn" userId="S::munciek@rose-hulman.edu::fe8c6781-bf07-4cf5-ba85-95788d346703" providerId="AD" clId="Web-{051CD01C-F42F-4AF7-B11A-893E5732898E}" dt="2018-04-04T01:12:57.810" v="647"/>
          <ac:picMkLst>
            <pc:docMk/>
            <pc:sldMk cId="518247393" sldId="273"/>
            <ac:picMk id="6" creationId="{CA1B7176-1EA7-464B-A20B-568C978E0839}"/>
          </ac:picMkLst>
        </pc:picChg>
      </pc:sldChg>
      <pc:sldChg chg="addSp delSp modSp delAnim">
        <pc:chgData name="Muncie, Katelyn" userId="S::munciek@rose-hulman.edu::fe8c6781-bf07-4cf5-ba85-95788d346703" providerId="AD" clId="Web-{051CD01C-F42F-4AF7-B11A-893E5732898E}" dt="2018-04-04T00:54:20.649" v="245"/>
        <pc:sldMkLst>
          <pc:docMk/>
          <pc:sldMk cId="1712038634" sldId="274"/>
        </pc:sldMkLst>
        <pc:spChg chg="del">
          <ac:chgData name="Muncie, Katelyn" userId="S::munciek@rose-hulman.edu::fe8c6781-bf07-4cf5-ba85-95788d346703" providerId="AD" clId="Web-{051CD01C-F42F-4AF7-B11A-893E5732898E}" dt="2018-04-04T00:53:06.967" v="221"/>
          <ac:spMkLst>
            <pc:docMk/>
            <pc:sldMk cId="1712038634" sldId="274"/>
            <ac:spMk id="13323" creationId="{00000000-0000-0000-0000-000000000000}"/>
          </ac:spMkLst>
        </pc:spChg>
        <pc:spChg chg="del">
          <ac:chgData name="Muncie, Katelyn" userId="S::munciek@rose-hulman.edu::fe8c6781-bf07-4cf5-ba85-95788d346703" providerId="AD" clId="Web-{051CD01C-F42F-4AF7-B11A-893E5732898E}" dt="2018-04-04T00:53:19.453" v="232"/>
          <ac:spMkLst>
            <pc:docMk/>
            <pc:sldMk cId="1712038634" sldId="274"/>
            <ac:spMk id="13324" creationId="{00000000-0000-0000-0000-000000000000}"/>
          </ac:spMkLst>
        </pc:spChg>
        <pc:spChg chg="del mod">
          <ac:chgData name="Muncie, Katelyn" userId="S::munciek@rose-hulman.edu::fe8c6781-bf07-4cf5-ba85-95788d346703" providerId="AD" clId="Web-{051CD01C-F42F-4AF7-B11A-893E5732898E}" dt="2018-04-04T00:53:14.796" v="229"/>
          <ac:spMkLst>
            <pc:docMk/>
            <pc:sldMk cId="1712038634" sldId="274"/>
            <ac:spMk id="13325" creationId="{00000000-0000-0000-0000-000000000000}"/>
          </ac:spMkLst>
        </pc:spChg>
        <pc:spChg chg="del">
          <ac:chgData name="Muncie, Katelyn" userId="S::munciek@rose-hulman.edu::fe8c6781-bf07-4cf5-ba85-95788d346703" providerId="AD" clId="Web-{051CD01C-F42F-4AF7-B11A-893E5732898E}" dt="2018-04-04T00:53:17.687" v="231"/>
          <ac:spMkLst>
            <pc:docMk/>
            <pc:sldMk cId="1712038634" sldId="274"/>
            <ac:spMk id="13326" creationId="{00000000-0000-0000-0000-000000000000}"/>
          </ac:spMkLst>
        </pc:spChg>
        <pc:grpChg chg="del">
          <ac:chgData name="Muncie, Katelyn" userId="S::munciek@rose-hulman.edu::fe8c6781-bf07-4cf5-ba85-95788d346703" providerId="AD" clId="Web-{051CD01C-F42F-4AF7-B11A-893E5732898E}" dt="2018-04-04T00:53:11.702" v="225"/>
          <ac:grpSpMkLst>
            <pc:docMk/>
            <pc:sldMk cId="1712038634" sldId="274"/>
            <ac:grpSpMk id="2" creationId="{00000000-0000-0000-0000-000000000000}"/>
          </ac:grpSpMkLst>
        </pc:grpChg>
        <pc:grpChg chg="del">
          <ac:chgData name="Muncie, Katelyn" userId="S::munciek@rose-hulman.edu::fe8c6781-bf07-4cf5-ba85-95788d346703" providerId="AD" clId="Web-{051CD01C-F42F-4AF7-B11A-893E5732898E}" dt="2018-04-04T00:53:21.469" v="234"/>
          <ac:grpSpMkLst>
            <pc:docMk/>
            <pc:sldMk cId="1712038634" sldId="274"/>
            <ac:grpSpMk id="3" creationId="{00000000-0000-0000-0000-000000000000}"/>
          </ac:grpSpMkLst>
        </pc:grpChg>
        <pc:grpChg chg="del">
          <ac:chgData name="Muncie, Katelyn" userId="S::munciek@rose-hulman.edu::fe8c6781-bf07-4cf5-ba85-95788d346703" providerId="AD" clId="Web-{051CD01C-F42F-4AF7-B11A-893E5732898E}" dt="2018-04-04T00:53:07.905" v="222"/>
          <ac:grpSpMkLst>
            <pc:docMk/>
            <pc:sldMk cId="1712038634" sldId="274"/>
            <ac:grpSpMk id="4" creationId="{00000000-0000-0000-0000-000000000000}"/>
          </ac:grpSpMkLst>
        </pc:grpChg>
        <pc:grpChg chg="del">
          <ac:chgData name="Muncie, Katelyn" userId="S::munciek@rose-hulman.edu::fe8c6781-bf07-4cf5-ba85-95788d346703" providerId="AD" clId="Web-{051CD01C-F42F-4AF7-B11A-893E5732898E}" dt="2018-04-04T00:53:10.342" v="224"/>
          <ac:grpSpMkLst>
            <pc:docMk/>
            <pc:sldMk cId="1712038634" sldId="274"/>
            <ac:grpSpMk id="6" creationId="{00000000-0000-0000-0000-000000000000}"/>
          </ac:grpSpMkLst>
        </pc:grpChg>
        <pc:graphicFrameChg chg="del">
          <ac:chgData name="Muncie, Katelyn" userId="S::munciek@rose-hulman.edu::fe8c6781-bf07-4cf5-ba85-95788d346703" providerId="AD" clId="Web-{051CD01C-F42F-4AF7-B11A-893E5732898E}" dt="2018-04-04T00:53:08.999" v="223"/>
          <ac:graphicFrameMkLst>
            <pc:docMk/>
            <pc:sldMk cId="1712038634" sldId="274"/>
            <ac:graphicFrameMk id="161823" creationId="{00000000-0000-0000-0000-000000000000}"/>
          </ac:graphicFrameMkLst>
        </pc:graphicFrameChg>
        <pc:graphicFrameChg chg="del">
          <ac:chgData name="Muncie, Katelyn" userId="S::munciek@rose-hulman.edu::fe8c6781-bf07-4cf5-ba85-95788d346703" providerId="AD" clId="Web-{051CD01C-F42F-4AF7-B11A-893E5732898E}" dt="2018-04-04T00:53:22.547" v="235"/>
          <ac:graphicFrameMkLst>
            <pc:docMk/>
            <pc:sldMk cId="1712038634" sldId="274"/>
            <ac:graphicFrameMk id="161827" creationId="{00000000-0000-0000-0000-000000000000}"/>
          </ac:graphicFrameMkLst>
        </pc:graphicFrameChg>
        <pc:picChg chg="add mod">
          <ac:chgData name="Muncie, Katelyn" userId="S::munciek@rose-hulman.edu::fe8c6781-bf07-4cf5-ba85-95788d346703" providerId="AD" clId="Web-{051CD01C-F42F-4AF7-B11A-893E5732898E}" dt="2018-04-04T00:54:14.742" v="244"/>
          <ac:picMkLst>
            <pc:docMk/>
            <pc:sldMk cId="1712038634" sldId="274"/>
            <ac:picMk id="5" creationId="{65F990D1-EA5C-43EC-803F-B83B01514D2A}"/>
          </ac:picMkLst>
        </pc:picChg>
        <pc:picChg chg="add mod">
          <ac:chgData name="Muncie, Katelyn" userId="S::munciek@rose-hulman.edu::fe8c6781-bf07-4cf5-ba85-95788d346703" providerId="AD" clId="Web-{051CD01C-F42F-4AF7-B11A-893E5732898E}" dt="2018-04-04T00:54:20.649" v="245"/>
          <ac:picMkLst>
            <pc:docMk/>
            <pc:sldMk cId="1712038634" sldId="274"/>
            <ac:picMk id="8" creationId="{D8B9FFAC-9896-4F2E-934B-17E9D6931B55}"/>
          </ac:picMkLst>
        </pc:picChg>
        <pc:picChg chg="add mod">
          <ac:chgData name="Muncie, Katelyn" userId="S::munciek@rose-hulman.edu::fe8c6781-bf07-4cf5-ba85-95788d346703" providerId="AD" clId="Web-{051CD01C-F42F-4AF7-B11A-893E5732898E}" dt="2018-04-04T00:54:06.866" v="242"/>
          <ac:picMkLst>
            <pc:docMk/>
            <pc:sldMk cId="1712038634" sldId="274"/>
            <ac:picMk id="10" creationId="{7CD37468-2313-4B1C-B061-797A3317E7E9}"/>
          </ac:picMkLst>
        </pc:picChg>
        <pc:picChg chg="add mod">
          <ac:chgData name="Muncie, Katelyn" userId="S::munciek@rose-hulman.edu::fe8c6781-bf07-4cf5-ba85-95788d346703" providerId="AD" clId="Web-{051CD01C-F42F-4AF7-B11A-893E5732898E}" dt="2018-04-04T00:54:03.146" v="241"/>
          <ac:picMkLst>
            <pc:docMk/>
            <pc:sldMk cId="1712038634" sldId="274"/>
            <ac:picMk id="12" creationId="{8594F7B9-1663-497B-9E0C-C12D784BCD10}"/>
          </ac:picMkLst>
        </pc:picChg>
        <pc:picChg chg="del">
          <ac:chgData name="Muncie, Katelyn" userId="S::munciek@rose-hulman.edu::fe8c6781-bf07-4cf5-ba85-95788d346703" providerId="AD" clId="Web-{051CD01C-F42F-4AF7-B11A-893E5732898E}" dt="2018-04-04T00:53:23.782" v="236"/>
          <ac:picMkLst>
            <pc:docMk/>
            <pc:sldMk cId="1712038634" sldId="274"/>
            <ac:picMk id="13319" creationId="{00000000-0000-0000-0000-000000000000}"/>
          </ac:picMkLst>
        </pc:picChg>
        <pc:picChg chg="del">
          <ac:chgData name="Muncie, Katelyn" userId="S::munciek@rose-hulman.edu::fe8c6781-bf07-4cf5-ba85-95788d346703" providerId="AD" clId="Web-{051CD01C-F42F-4AF7-B11A-893E5732898E}" dt="2018-04-04T00:53:05.748" v="220"/>
          <ac:picMkLst>
            <pc:docMk/>
            <pc:sldMk cId="1712038634" sldId="274"/>
            <ac:picMk id="13328" creationId="{00000000-0000-0000-0000-000000000000}"/>
          </ac:picMkLst>
        </pc:picChg>
        <pc:picChg chg="del">
          <ac:chgData name="Muncie, Katelyn" userId="S::munciek@rose-hulman.edu::fe8c6781-bf07-4cf5-ba85-95788d346703" providerId="AD" clId="Web-{051CD01C-F42F-4AF7-B11A-893E5732898E}" dt="2018-04-04T00:53:13.327" v="226"/>
          <ac:picMkLst>
            <pc:docMk/>
            <pc:sldMk cId="1712038634" sldId="274"/>
            <ac:picMk id="13329" creationId="{00000000-0000-0000-0000-000000000000}"/>
          </ac:picMkLst>
        </pc:picChg>
        <pc:picChg chg="del">
          <ac:chgData name="Muncie, Katelyn" userId="S::munciek@rose-hulman.edu::fe8c6781-bf07-4cf5-ba85-95788d346703" providerId="AD" clId="Web-{051CD01C-F42F-4AF7-B11A-893E5732898E}" dt="2018-04-04T00:53:17.140" v="230"/>
          <ac:picMkLst>
            <pc:docMk/>
            <pc:sldMk cId="1712038634" sldId="274"/>
            <ac:picMk id="13330" creationId="{00000000-0000-0000-0000-000000000000}"/>
          </ac:picMkLst>
        </pc:picChg>
        <pc:picChg chg="del">
          <ac:chgData name="Muncie, Katelyn" userId="S::munciek@rose-hulman.edu::fe8c6781-bf07-4cf5-ba85-95788d346703" providerId="AD" clId="Web-{051CD01C-F42F-4AF7-B11A-893E5732898E}" dt="2018-04-04T00:53:20.500" v="233"/>
          <ac:picMkLst>
            <pc:docMk/>
            <pc:sldMk cId="1712038634" sldId="274"/>
            <ac:picMk id="13331" creationId="{00000000-0000-0000-0000-000000000000}"/>
          </ac:picMkLst>
        </pc:picChg>
      </pc:sldChg>
      <pc:sldChg chg="addSp delSp modSp">
        <pc:chgData name="Muncie, Katelyn" userId="S::munciek@rose-hulman.edu::fe8c6781-bf07-4cf5-ba85-95788d346703" providerId="AD" clId="Web-{051CD01C-F42F-4AF7-B11A-893E5732898E}" dt="2018-04-04T00:55:20.563" v="253"/>
        <pc:sldMkLst>
          <pc:docMk/>
          <pc:sldMk cId="2037024895" sldId="275"/>
        </pc:sldMkLst>
        <pc:spChg chg="del">
          <ac:chgData name="Muncie, Katelyn" userId="S::munciek@rose-hulman.edu::fe8c6781-bf07-4cf5-ba85-95788d346703" providerId="AD" clId="Web-{051CD01C-F42F-4AF7-B11A-893E5732898E}" dt="2018-04-04T00:54:38.980" v="246"/>
          <ac:spMkLst>
            <pc:docMk/>
            <pc:sldMk cId="2037024895" sldId="275"/>
            <ac:spMk id="14340" creationId="{00000000-0000-0000-0000-000000000000}"/>
          </ac:spMkLst>
        </pc:spChg>
        <pc:picChg chg="add mod">
          <ac:chgData name="Muncie, Katelyn" userId="S::munciek@rose-hulman.edu::fe8c6781-bf07-4cf5-ba85-95788d346703" providerId="AD" clId="Web-{051CD01C-F42F-4AF7-B11A-893E5732898E}" dt="2018-04-04T00:55:17.922" v="252"/>
          <ac:picMkLst>
            <pc:docMk/>
            <pc:sldMk cId="2037024895" sldId="275"/>
            <ac:picMk id="2" creationId="{FBE08F08-12C0-43A2-BB31-A2EFF6F0B48A}"/>
          </ac:picMkLst>
        </pc:picChg>
        <pc:picChg chg="add mod">
          <ac:chgData name="Muncie, Katelyn" userId="S::munciek@rose-hulman.edu::fe8c6781-bf07-4cf5-ba85-95788d346703" providerId="AD" clId="Web-{051CD01C-F42F-4AF7-B11A-893E5732898E}" dt="2018-04-04T00:55:20.563" v="253"/>
          <ac:picMkLst>
            <pc:docMk/>
            <pc:sldMk cId="2037024895" sldId="275"/>
            <ac:picMk id="4" creationId="{6EBCD737-5360-4A67-A3FC-F7C165C6EAAB}"/>
          </ac:picMkLst>
        </pc:picChg>
        <pc:picChg chg="add mod">
          <ac:chgData name="Muncie, Katelyn" userId="S::munciek@rose-hulman.edu::fe8c6781-bf07-4cf5-ba85-95788d346703" providerId="AD" clId="Web-{051CD01C-F42F-4AF7-B11A-893E5732898E}" dt="2018-04-04T00:55:10.343" v="250"/>
          <ac:picMkLst>
            <pc:docMk/>
            <pc:sldMk cId="2037024895" sldId="275"/>
            <ac:picMk id="6" creationId="{BFB63E02-92A6-424B-A6A8-D71B09150999}"/>
          </ac:picMkLst>
        </pc:picChg>
      </pc:sldChg>
      <pc:sldChg chg="addSp delSp modSp">
        <pc:chgData name="Muncie, Katelyn" userId="S::munciek@rose-hulman.edu::fe8c6781-bf07-4cf5-ba85-95788d346703" providerId="AD" clId="Web-{051CD01C-F42F-4AF7-B11A-893E5732898E}" dt="2018-04-04T00:56:48.913" v="350"/>
        <pc:sldMkLst>
          <pc:docMk/>
          <pc:sldMk cId="1365632030" sldId="276"/>
        </pc:sldMkLst>
        <pc:spChg chg="del">
          <ac:chgData name="Muncie, Katelyn" userId="S::munciek@rose-hulman.edu::fe8c6781-bf07-4cf5-ba85-95788d346703" providerId="AD" clId="Web-{051CD01C-F42F-4AF7-B11A-893E5732898E}" dt="2018-04-04T00:55:36.971" v="255"/>
          <ac:spMkLst>
            <pc:docMk/>
            <pc:sldMk cId="1365632030" sldId="276"/>
            <ac:spMk id="15365" creationId="{00000000-0000-0000-0000-000000000000}"/>
          </ac:spMkLst>
        </pc:spChg>
        <pc:spChg chg="del">
          <ac:chgData name="Muncie, Katelyn" userId="S::munciek@rose-hulman.edu::fe8c6781-bf07-4cf5-ba85-95788d346703" providerId="AD" clId="Web-{051CD01C-F42F-4AF7-B11A-893E5732898E}" dt="2018-04-04T00:55:36.127" v="254"/>
          <ac:spMkLst>
            <pc:docMk/>
            <pc:sldMk cId="1365632030" sldId="276"/>
            <ac:spMk id="15366" creationId="{00000000-0000-0000-0000-000000000000}"/>
          </ac:spMkLst>
        </pc:spChg>
        <pc:spChg chg="mod">
          <ac:chgData name="Muncie, Katelyn" userId="S::munciek@rose-hulman.edu::fe8c6781-bf07-4cf5-ba85-95788d346703" providerId="AD" clId="Web-{051CD01C-F42F-4AF7-B11A-893E5732898E}" dt="2018-04-04T00:56:48.913" v="350"/>
          <ac:spMkLst>
            <pc:docMk/>
            <pc:sldMk cId="1365632030" sldId="276"/>
            <ac:spMk id="15367" creationId="{00000000-0000-0000-0000-000000000000}"/>
          </ac:spMkLst>
        </pc:spChg>
        <pc:spChg chg="del mod">
          <ac:chgData name="Muncie, Katelyn" userId="S::munciek@rose-hulman.edu::fe8c6781-bf07-4cf5-ba85-95788d346703" providerId="AD" clId="Web-{051CD01C-F42F-4AF7-B11A-893E5732898E}" dt="2018-04-04T00:55:41.362" v="261"/>
          <ac:spMkLst>
            <pc:docMk/>
            <pc:sldMk cId="1365632030" sldId="276"/>
            <ac:spMk id="15368" creationId="{00000000-0000-0000-0000-000000000000}"/>
          </ac:spMkLst>
        </pc:spChg>
        <pc:picChg chg="add mod">
          <ac:chgData name="Muncie, Katelyn" userId="S::munciek@rose-hulman.edu::fe8c6781-bf07-4cf5-ba85-95788d346703" providerId="AD" clId="Web-{051CD01C-F42F-4AF7-B11A-893E5732898E}" dt="2018-04-04T00:56:06.301" v="267"/>
          <ac:picMkLst>
            <pc:docMk/>
            <pc:sldMk cId="1365632030" sldId="276"/>
            <ac:picMk id="2" creationId="{F12744A5-FB14-4940-BD54-F7892B73AF61}"/>
          </ac:picMkLst>
        </pc:picChg>
        <pc:picChg chg="add mod">
          <ac:chgData name="Muncie, Katelyn" userId="S::munciek@rose-hulman.edu::fe8c6781-bf07-4cf5-ba85-95788d346703" providerId="AD" clId="Web-{051CD01C-F42F-4AF7-B11A-893E5732898E}" dt="2018-04-04T00:56:11.848" v="269"/>
          <ac:picMkLst>
            <pc:docMk/>
            <pc:sldMk cId="1365632030" sldId="276"/>
            <ac:picMk id="4" creationId="{E36BEB7A-B2EE-459E-9517-4E68BB2706BB}"/>
          </ac:picMkLst>
        </pc:picChg>
        <pc:cxnChg chg="del">
          <ac:chgData name="Muncie, Katelyn" userId="S::munciek@rose-hulman.edu::fe8c6781-bf07-4cf5-ba85-95788d346703" providerId="AD" clId="Web-{051CD01C-F42F-4AF7-B11A-893E5732898E}" dt="2018-04-04T00:55:37.908" v="256"/>
          <ac:cxnSpMkLst>
            <pc:docMk/>
            <pc:sldMk cId="1365632030" sldId="276"/>
            <ac:cxnSpMk id="7" creationId="{00000000-0000-0000-0000-000000000000}"/>
          </ac:cxnSpMkLst>
        </pc:cxnChg>
        <pc:cxnChg chg="del">
          <ac:chgData name="Muncie, Katelyn" userId="S::munciek@rose-hulman.edu::fe8c6781-bf07-4cf5-ba85-95788d346703" providerId="AD" clId="Web-{051CD01C-F42F-4AF7-B11A-893E5732898E}" dt="2018-04-04T00:55:38.987" v="257"/>
          <ac:cxnSpMkLst>
            <pc:docMk/>
            <pc:sldMk cId="1365632030" sldId="276"/>
            <ac:cxnSpMk id="8" creationId="{00000000-0000-0000-0000-000000000000}"/>
          </ac:cxnSpMkLst>
        </pc:cxnChg>
      </pc:sldChg>
      <pc:sldChg chg="addSp delSp modSp delAnim">
        <pc:chgData name="Muncie, Katelyn" userId="S::munciek@rose-hulman.edu::fe8c6781-bf07-4cf5-ba85-95788d346703" providerId="AD" clId="Web-{051CD01C-F42F-4AF7-B11A-893E5732898E}" dt="2018-04-04T01:02:18.519" v="412"/>
        <pc:sldMkLst>
          <pc:docMk/>
          <pc:sldMk cId="1516255701" sldId="277"/>
        </pc:sldMkLst>
        <pc:spChg chg="mod">
          <ac:chgData name="Muncie, Katelyn" userId="S::munciek@rose-hulman.edu::fe8c6781-bf07-4cf5-ba85-95788d346703" providerId="AD" clId="Web-{051CD01C-F42F-4AF7-B11A-893E5732898E}" dt="2018-04-04T01:02:18.519" v="412"/>
          <ac:spMkLst>
            <pc:docMk/>
            <pc:sldMk cId="1516255701" sldId="277"/>
            <ac:spMk id="16389" creationId="{00000000-0000-0000-0000-000000000000}"/>
          </ac:spMkLst>
        </pc:spChg>
        <pc:spChg chg="del">
          <ac:chgData name="Muncie, Katelyn" userId="S::munciek@rose-hulman.edu::fe8c6781-bf07-4cf5-ba85-95788d346703" providerId="AD" clId="Web-{051CD01C-F42F-4AF7-B11A-893E5732898E}" dt="2018-04-04T01:01:22.860" v="357"/>
          <ac:spMkLst>
            <pc:docMk/>
            <pc:sldMk cId="1516255701" sldId="277"/>
            <ac:spMk id="16390" creationId="{00000000-0000-0000-0000-000000000000}"/>
          </ac:spMkLst>
        </pc:spChg>
        <pc:grpChg chg="del">
          <ac:chgData name="Muncie, Katelyn" userId="S::munciek@rose-hulman.edu::fe8c6781-bf07-4cf5-ba85-95788d346703" providerId="AD" clId="Web-{051CD01C-F42F-4AF7-B11A-893E5732898E}" dt="2018-04-04T01:01:13.782" v="354"/>
          <ac:grpSpMkLst>
            <pc:docMk/>
            <pc:sldMk cId="1516255701" sldId="277"/>
            <ac:grpSpMk id="4" creationId="{00000000-0000-0000-0000-000000000000}"/>
          </ac:grpSpMkLst>
        </pc:grpChg>
        <pc:grpChg chg="del">
          <ac:chgData name="Muncie, Katelyn" userId="S::munciek@rose-hulman.edu::fe8c6781-bf07-4cf5-ba85-95788d346703" providerId="AD" clId="Web-{051CD01C-F42F-4AF7-B11A-893E5732898E}" dt="2018-04-04T01:01:12.376" v="353"/>
          <ac:grpSpMkLst>
            <pc:docMk/>
            <pc:sldMk cId="1516255701" sldId="277"/>
            <ac:grpSpMk id="5" creationId="{00000000-0000-0000-0000-000000000000}"/>
          </ac:grpSpMkLst>
        </pc:grpChg>
        <pc:grpChg chg="del">
          <ac:chgData name="Muncie, Katelyn" userId="S::munciek@rose-hulman.edu::fe8c6781-bf07-4cf5-ba85-95788d346703" providerId="AD" clId="Web-{051CD01C-F42F-4AF7-B11A-893E5732898E}" dt="2018-04-04T01:01:15.173" v="355"/>
          <ac:grpSpMkLst>
            <pc:docMk/>
            <pc:sldMk cId="1516255701" sldId="277"/>
            <ac:grpSpMk id="16386" creationId="{00000000-0000-0000-0000-000000000000}"/>
          </ac:grpSpMkLst>
        </pc:grpChg>
        <pc:picChg chg="add mod">
          <ac:chgData name="Muncie, Katelyn" userId="S::munciek@rose-hulman.edu::fe8c6781-bf07-4cf5-ba85-95788d346703" providerId="AD" clId="Web-{051CD01C-F42F-4AF7-B11A-893E5732898E}" dt="2018-04-04T01:01:42.955" v="361"/>
          <ac:picMkLst>
            <pc:docMk/>
            <pc:sldMk cId="1516255701" sldId="277"/>
            <ac:picMk id="2" creationId="{F049372A-A63F-4FB4-91C9-1BCDEA98D08D}"/>
          </ac:picMkLst>
        </pc:picChg>
        <pc:picChg chg="add mod">
          <ac:chgData name="Muncie, Katelyn" userId="S::munciek@rose-hulman.edu::fe8c6781-bf07-4cf5-ba85-95788d346703" providerId="AD" clId="Web-{051CD01C-F42F-4AF7-B11A-893E5732898E}" dt="2018-04-04T01:01:45.971" v="362"/>
          <ac:picMkLst>
            <pc:docMk/>
            <pc:sldMk cId="1516255701" sldId="277"/>
            <ac:picMk id="6" creationId="{81B80A0C-1A4B-4E26-AEAC-9A5C6B42F24A}"/>
          </ac:picMkLst>
        </pc:picChg>
        <pc:picChg chg="del">
          <ac:chgData name="Muncie, Katelyn" userId="S::munciek@rose-hulman.edu::fe8c6781-bf07-4cf5-ba85-95788d346703" providerId="AD" clId="Web-{051CD01C-F42F-4AF7-B11A-893E5732898E}" dt="2018-04-04T01:01:18.751" v="356"/>
          <ac:picMkLst>
            <pc:docMk/>
            <pc:sldMk cId="1516255701" sldId="277"/>
            <ac:picMk id="16391" creationId="{00000000-0000-0000-0000-000000000000}"/>
          </ac:picMkLst>
        </pc:picChg>
      </pc:sldChg>
      <pc:sldChg chg="addSp delSp modSp">
        <pc:chgData name="Muncie, Katelyn" userId="S::munciek@rose-hulman.edu::fe8c6781-bf07-4cf5-ba85-95788d346703" providerId="AD" clId="Web-{051CD01C-F42F-4AF7-B11A-893E5732898E}" dt="2018-04-04T01:03:23.788" v="459"/>
        <pc:sldMkLst>
          <pc:docMk/>
          <pc:sldMk cId="1764174168" sldId="278"/>
        </pc:sldMkLst>
        <pc:spChg chg="mod">
          <ac:chgData name="Muncie, Katelyn" userId="S::munciek@rose-hulman.edu::fe8c6781-bf07-4cf5-ba85-95788d346703" providerId="AD" clId="Web-{051CD01C-F42F-4AF7-B11A-893E5732898E}" dt="2018-04-04T01:03:23.788" v="459"/>
          <ac:spMkLst>
            <pc:docMk/>
            <pc:sldMk cId="1764174168" sldId="278"/>
            <ac:spMk id="17411" creationId="{00000000-0000-0000-0000-000000000000}"/>
          </ac:spMkLst>
        </pc:spChg>
        <pc:spChg chg="del">
          <ac:chgData name="Muncie, Katelyn" userId="S::munciek@rose-hulman.edu::fe8c6781-bf07-4cf5-ba85-95788d346703" providerId="AD" clId="Web-{051CD01C-F42F-4AF7-B11A-893E5732898E}" dt="2018-04-04T01:02:34.723" v="415"/>
          <ac:spMkLst>
            <pc:docMk/>
            <pc:sldMk cId="1764174168" sldId="278"/>
            <ac:spMk id="17412" creationId="{00000000-0000-0000-0000-000000000000}"/>
          </ac:spMkLst>
        </pc:spChg>
        <pc:picChg chg="add mod">
          <ac:chgData name="Muncie, Katelyn" userId="S::munciek@rose-hulman.edu::fe8c6781-bf07-4cf5-ba85-95788d346703" providerId="AD" clId="Web-{051CD01C-F42F-4AF7-B11A-893E5732898E}" dt="2018-04-04T01:02:53.475" v="419"/>
          <ac:picMkLst>
            <pc:docMk/>
            <pc:sldMk cId="1764174168" sldId="278"/>
            <ac:picMk id="2" creationId="{8EB26CFE-5FDF-4A69-BB9C-69149200A6A5}"/>
          </ac:picMkLst>
        </pc:picChg>
        <pc:picChg chg="add mod">
          <ac:chgData name="Muncie, Katelyn" userId="S::munciek@rose-hulman.edu::fe8c6781-bf07-4cf5-ba85-95788d346703" providerId="AD" clId="Web-{051CD01C-F42F-4AF7-B11A-893E5732898E}" dt="2018-04-04T01:02:56.505" v="420"/>
          <ac:picMkLst>
            <pc:docMk/>
            <pc:sldMk cId="1764174168" sldId="278"/>
            <ac:picMk id="4" creationId="{713DD65B-C7F4-4AC5-8E69-7EBEA7A48CC6}"/>
          </ac:picMkLst>
        </pc:picChg>
      </pc:sldChg>
      <pc:sldChg chg="addSp delSp modSp delAnim">
        <pc:chgData name="Muncie, Katelyn" userId="S::munciek@rose-hulman.edu::fe8c6781-bf07-4cf5-ba85-95788d346703" providerId="AD" clId="Web-{051CD01C-F42F-4AF7-B11A-893E5732898E}" dt="2018-04-04T01:05:13.027" v="544"/>
        <pc:sldMkLst>
          <pc:docMk/>
          <pc:sldMk cId="2209060486" sldId="279"/>
        </pc:sldMkLst>
        <pc:spChg chg="del">
          <ac:chgData name="Muncie, Katelyn" userId="S::munciek@rose-hulman.edu::fe8c6781-bf07-4cf5-ba85-95788d346703" providerId="AD" clId="Web-{051CD01C-F42F-4AF7-B11A-893E5732898E}" dt="2018-04-04T01:03:30.491" v="463"/>
          <ac:spMkLst>
            <pc:docMk/>
            <pc:sldMk cId="2209060486" sldId="279"/>
            <ac:spMk id="18435" creationId="{00000000-0000-0000-0000-000000000000}"/>
          </ac:spMkLst>
        </pc:spChg>
        <pc:spChg chg="del">
          <ac:chgData name="Muncie, Katelyn" userId="S::munciek@rose-hulman.edu::fe8c6781-bf07-4cf5-ba85-95788d346703" providerId="AD" clId="Web-{051CD01C-F42F-4AF7-B11A-893E5732898E}" dt="2018-04-04T01:03:29.288" v="462"/>
          <ac:spMkLst>
            <pc:docMk/>
            <pc:sldMk cId="2209060486" sldId="279"/>
            <ac:spMk id="18436" creationId="{00000000-0000-0000-0000-000000000000}"/>
          </ac:spMkLst>
        </pc:spChg>
        <pc:spChg chg="mod">
          <ac:chgData name="Muncie, Katelyn" userId="S::munciek@rose-hulman.edu::fe8c6781-bf07-4cf5-ba85-95788d346703" providerId="AD" clId="Web-{051CD01C-F42F-4AF7-B11A-893E5732898E}" dt="2018-04-04T01:05:13.027" v="544"/>
          <ac:spMkLst>
            <pc:docMk/>
            <pc:sldMk cId="2209060486" sldId="279"/>
            <ac:spMk id="18438" creationId="{00000000-0000-0000-0000-000000000000}"/>
          </ac:spMkLst>
        </pc:spChg>
        <pc:spChg chg="del">
          <ac:chgData name="Muncie, Katelyn" userId="S::munciek@rose-hulman.edu::fe8c6781-bf07-4cf5-ba85-95788d346703" providerId="AD" clId="Web-{051CD01C-F42F-4AF7-B11A-893E5732898E}" dt="2018-04-04T01:03:32.929" v="465"/>
          <ac:spMkLst>
            <pc:docMk/>
            <pc:sldMk cId="2209060486" sldId="279"/>
            <ac:spMk id="18439" creationId="{00000000-0000-0000-0000-000000000000}"/>
          </ac:spMkLst>
        </pc:spChg>
        <pc:spChg chg="del">
          <ac:chgData name="Muncie, Katelyn" userId="S::munciek@rose-hulman.edu::fe8c6781-bf07-4cf5-ba85-95788d346703" providerId="AD" clId="Web-{051CD01C-F42F-4AF7-B11A-893E5732898E}" dt="2018-04-04T01:03:31.741" v="464"/>
          <ac:spMkLst>
            <pc:docMk/>
            <pc:sldMk cId="2209060486" sldId="279"/>
            <ac:spMk id="137220" creationId="{00000000-0000-0000-0000-000000000000}"/>
          </ac:spMkLst>
        </pc:spChg>
        <pc:picChg chg="add mod">
          <ac:chgData name="Muncie, Katelyn" userId="S::munciek@rose-hulman.edu::fe8c6781-bf07-4cf5-ba85-95788d346703" providerId="AD" clId="Web-{051CD01C-F42F-4AF7-B11A-893E5732898E}" dt="2018-04-04T01:04:00.789" v="471"/>
          <ac:picMkLst>
            <pc:docMk/>
            <pc:sldMk cId="2209060486" sldId="279"/>
            <ac:picMk id="2" creationId="{1607BBD3-7BAB-47D9-BDA4-9FB1A55CDFA2}"/>
          </ac:picMkLst>
        </pc:picChg>
        <pc:picChg chg="add mod">
          <ac:chgData name="Muncie, Katelyn" userId="S::munciek@rose-hulman.edu::fe8c6781-bf07-4cf5-ba85-95788d346703" providerId="AD" clId="Web-{051CD01C-F42F-4AF7-B11A-893E5732898E}" dt="2018-04-04T01:04:06.243" v="473"/>
          <ac:picMkLst>
            <pc:docMk/>
            <pc:sldMk cId="2209060486" sldId="279"/>
            <ac:picMk id="4" creationId="{0EBDEC3A-149C-4266-B0E3-256C1FBDE3F3}"/>
          </ac:picMkLst>
        </pc:picChg>
      </pc:sldChg>
      <pc:sldChg chg="delSp modSp delAnim">
        <pc:chgData name="Muncie, Katelyn" userId="S::munciek@rose-hulman.edu::fe8c6781-bf07-4cf5-ba85-95788d346703" providerId="AD" clId="Web-{051CD01C-F42F-4AF7-B11A-893E5732898E}" dt="2018-04-04T01:07:41.595" v="602"/>
        <pc:sldMkLst>
          <pc:docMk/>
          <pc:sldMk cId="2614323824" sldId="280"/>
        </pc:sldMkLst>
        <pc:spChg chg="del">
          <ac:chgData name="Muncie, Katelyn" userId="S::munciek@rose-hulman.edu::fe8c6781-bf07-4cf5-ba85-95788d346703" providerId="AD" clId="Web-{051CD01C-F42F-4AF7-B11A-893E5732898E}" dt="2018-04-04T01:07:36.892" v="598"/>
          <ac:spMkLst>
            <pc:docMk/>
            <pc:sldMk cId="2614323824" sldId="280"/>
            <ac:spMk id="19460" creationId="{00000000-0000-0000-0000-000000000000}"/>
          </ac:spMkLst>
        </pc:spChg>
        <pc:spChg chg="mod">
          <ac:chgData name="Muncie, Katelyn" userId="S::munciek@rose-hulman.edu::fe8c6781-bf07-4cf5-ba85-95788d346703" providerId="AD" clId="Web-{051CD01C-F42F-4AF7-B11A-893E5732898E}" dt="2018-04-04T01:05:58.779" v="596"/>
          <ac:spMkLst>
            <pc:docMk/>
            <pc:sldMk cId="2614323824" sldId="280"/>
            <ac:spMk id="19464" creationId="{00000000-0000-0000-0000-000000000000}"/>
          </ac:spMkLst>
        </pc:spChg>
        <pc:spChg chg="del">
          <ac:chgData name="Muncie, Katelyn" userId="S::munciek@rose-hulman.edu::fe8c6781-bf07-4cf5-ba85-95788d346703" providerId="AD" clId="Web-{051CD01C-F42F-4AF7-B11A-893E5732898E}" dt="2018-04-04T01:07:40.236" v="601"/>
          <ac:spMkLst>
            <pc:docMk/>
            <pc:sldMk cId="2614323824" sldId="280"/>
            <ac:spMk id="168962" creationId="{00000000-0000-0000-0000-000000000000}"/>
          </ac:spMkLst>
        </pc:spChg>
        <pc:grpChg chg="del">
          <ac:chgData name="Muncie, Katelyn" userId="S::munciek@rose-hulman.edu::fe8c6781-bf07-4cf5-ba85-95788d346703" providerId="AD" clId="Web-{051CD01C-F42F-4AF7-B11A-893E5732898E}" dt="2018-04-04T01:07:38.173" v="599"/>
          <ac:grpSpMkLst>
            <pc:docMk/>
            <pc:sldMk cId="2614323824" sldId="280"/>
            <ac:grpSpMk id="2" creationId="{00000000-0000-0000-0000-000000000000}"/>
          </ac:grpSpMkLst>
        </pc:grpChg>
        <pc:picChg chg="del">
          <ac:chgData name="Muncie, Katelyn" userId="S::munciek@rose-hulman.edu::fe8c6781-bf07-4cf5-ba85-95788d346703" providerId="AD" clId="Web-{051CD01C-F42F-4AF7-B11A-893E5732898E}" dt="2018-04-04T01:07:39.048" v="600"/>
          <ac:picMkLst>
            <pc:docMk/>
            <pc:sldMk cId="2614323824" sldId="280"/>
            <ac:picMk id="19462" creationId="{00000000-0000-0000-0000-000000000000}"/>
          </ac:picMkLst>
        </pc:picChg>
        <pc:picChg chg="del">
          <ac:chgData name="Muncie, Katelyn" userId="S::munciek@rose-hulman.edu::fe8c6781-bf07-4cf5-ba85-95788d346703" providerId="AD" clId="Web-{051CD01C-F42F-4AF7-B11A-893E5732898E}" dt="2018-04-04T01:07:41.595" v="602"/>
          <ac:picMkLst>
            <pc:docMk/>
            <pc:sldMk cId="2614323824" sldId="280"/>
            <ac:picMk id="19465" creationId="{00000000-0000-0000-0000-000000000000}"/>
          </ac:picMkLst>
        </pc:picChg>
      </pc:sldChg>
      <pc:sldChg chg="modSp">
        <pc:chgData name="Muncie, Katelyn" userId="S::munciek@rose-hulman.edu::fe8c6781-bf07-4cf5-ba85-95788d346703" providerId="AD" clId="Web-{051CD01C-F42F-4AF7-B11A-893E5732898E}" dt="2018-04-04T01:08:17.378" v="639"/>
        <pc:sldMkLst>
          <pc:docMk/>
          <pc:sldMk cId="1890777679" sldId="281"/>
        </pc:sldMkLst>
        <pc:spChg chg="mod">
          <ac:chgData name="Muncie, Katelyn" userId="S::munciek@rose-hulman.edu::fe8c6781-bf07-4cf5-ba85-95788d346703" providerId="AD" clId="Web-{051CD01C-F42F-4AF7-B11A-893E5732898E}" dt="2018-04-04T01:07:47.736" v="605"/>
          <ac:spMkLst>
            <pc:docMk/>
            <pc:sldMk cId="1890777679" sldId="281"/>
            <ac:spMk id="20483" creationId="{00000000-0000-0000-0000-000000000000}"/>
          </ac:spMkLst>
        </pc:spChg>
        <pc:spChg chg="mod">
          <ac:chgData name="Muncie, Katelyn" userId="S::munciek@rose-hulman.edu::fe8c6781-bf07-4cf5-ba85-95788d346703" providerId="AD" clId="Web-{051CD01C-F42F-4AF7-B11A-893E5732898E}" dt="2018-04-04T01:08:17.378" v="639"/>
          <ac:spMkLst>
            <pc:docMk/>
            <pc:sldMk cId="1890777679" sldId="281"/>
            <ac:spMk id="20484" creationId="{00000000-0000-0000-0000-000000000000}"/>
          </ac:spMkLst>
        </pc:spChg>
      </pc:sldChg>
      <pc:sldChg chg="new mod setBg">
        <pc:chgData name="Muncie, Katelyn" userId="S::munciek@rose-hulman.edu::fe8c6781-bf07-4cf5-ba85-95788d346703" providerId="AD" clId="Web-{051CD01C-F42F-4AF7-B11A-893E5732898E}" dt="2018-04-04T01:08:54.098" v="642"/>
        <pc:sldMkLst>
          <pc:docMk/>
          <pc:sldMk cId="3601155212" sldId="287"/>
        </pc:sldMkLst>
      </pc:sldChg>
    </pc:docChg>
  </pc:docChgLst>
  <pc:docChgLst>
    <pc:chgData name="Muncie, Katelyn" userId="S::munciek@rose-hulman.edu::fe8c6781-bf07-4cf5-ba85-95788d346703" providerId="AD" clId="Web-{2EA09E03-9483-4097-8358-8239E151A192}"/>
    <pc:docChg chg="modSld">
      <pc:chgData name="Muncie, Katelyn" userId="S::munciek@rose-hulman.edu::fe8c6781-bf07-4cf5-ba85-95788d346703" providerId="AD" clId="Web-{2EA09E03-9483-4097-8358-8239E151A192}" dt="2018-04-04T20:20:54.564" v="9"/>
      <pc:docMkLst>
        <pc:docMk/>
      </pc:docMkLst>
      <pc:sldChg chg="addSp delSp modSp">
        <pc:chgData name="Muncie, Katelyn" userId="S::munciek@rose-hulman.edu::fe8c6781-bf07-4cf5-ba85-95788d346703" providerId="AD" clId="Web-{2EA09E03-9483-4097-8358-8239E151A192}" dt="2018-04-04T20:20:54.564" v="9"/>
        <pc:sldMkLst>
          <pc:docMk/>
          <pc:sldMk cId="37824120" sldId="267"/>
        </pc:sldMkLst>
        <pc:picChg chg="add del mod">
          <ac:chgData name="Muncie, Katelyn" userId="S::munciek@rose-hulman.edu::fe8c6781-bf07-4cf5-ba85-95788d346703" providerId="AD" clId="Web-{2EA09E03-9483-4097-8358-8239E151A192}" dt="2018-04-04T20:20:41.657" v="5"/>
          <ac:picMkLst>
            <pc:docMk/>
            <pc:sldMk cId="37824120" sldId="267"/>
            <ac:picMk id="3" creationId="{301B5524-D0A3-4D90-A51D-B4A32C39A188}"/>
          </ac:picMkLst>
        </pc:picChg>
        <pc:picChg chg="del">
          <ac:chgData name="Muncie, Katelyn" userId="S::munciek@rose-hulman.edu::fe8c6781-bf07-4cf5-ba85-95788d346703" providerId="AD" clId="Web-{2EA09E03-9483-4097-8358-8239E151A192}" dt="2018-04-04T20:19:20.404" v="0"/>
          <ac:picMkLst>
            <pc:docMk/>
            <pc:sldMk cId="37824120" sldId="267"/>
            <ac:picMk id="4" creationId="{645AFAD2-3200-4C11-9D58-AE00E84449BC}"/>
          </ac:picMkLst>
        </pc:picChg>
        <pc:picChg chg="add mod">
          <ac:chgData name="Muncie, Katelyn" userId="S::munciek@rose-hulman.edu::fe8c6781-bf07-4cf5-ba85-95788d346703" providerId="AD" clId="Web-{2EA09E03-9483-4097-8358-8239E151A192}" dt="2018-04-04T20:20:54.564" v="9"/>
          <ac:picMkLst>
            <pc:docMk/>
            <pc:sldMk cId="37824120" sldId="267"/>
            <ac:picMk id="6" creationId="{7D211180-70B7-42F2-B38A-189BCCC478D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E8D732-111D-48B4-9865-3BD64E8B178A}" type="datetimeFigureOut">
              <a:rPr lang="en-US" smtClean="0"/>
              <a:t>4/4/2018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51EA0F-5DF0-43BA-8D61-B322E0849891}" type="slidenum">
              <a:rPr lang="en-US" smtClean="0"/>
              <a:t>‹#›</a:t>
            </a:fld>
            <a:endParaRPr lang="en-US"/>
          </a:p>
        </p:txBody>
      </p:sp>
    </p:spTree>
    <p:extLst>
      <p:ext uri="{BB962C8B-B14F-4D97-AF65-F5344CB8AC3E}">
        <p14:creationId xmlns:p14="http://schemas.microsoft.com/office/powerpoint/2010/main" val="51591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B634CF1-BA75-408A-B5BF-AF1B18688D26}" type="slidenum">
              <a:rPr lang="en-US" altLang="en-US"/>
              <a:pPr eaLnBrk="1" hangingPunct="1">
                <a:spcBef>
                  <a:spcPct val="0"/>
                </a:spcBef>
              </a:pPr>
              <a:t>1</a:t>
            </a:fld>
            <a:endParaRPr lang="en-US" altLang="en-US"/>
          </a:p>
        </p:txBody>
      </p:sp>
      <p:sp>
        <p:nvSpPr>
          <p:cNvPr id="21507"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67" tIns="44440" rIns="90467" bIns="44440" numCol="1" anchor="t" anchorCtr="0" compatLnSpc="1">
            <a:prstTxWarp prst="textNoShape">
              <a:avLst/>
            </a:prstTxWarp>
          </a:bodyPr>
          <a:lstStyle/>
          <a:p>
            <a:pPr defTabSz="931863" eaLnBrk="1" hangingPunct="1">
              <a:spcBef>
                <a:spcPct val="0"/>
              </a:spcBef>
            </a:pPr>
            <a:r>
              <a:rPr lang="en-US" altLang="en-US"/>
              <a:t>This file presents an assertion-evidence template for making effective slides for scientific presentations. Although much about the layout and typography contrasts sharply with the defaults of PowerPoint, these changes are done so to make the slides more effective at communicating technical information. The design advocated by this template arises from Chapter 4 of </a:t>
            </a:r>
            <a:r>
              <a:rPr lang="en-US" altLang="en-US" i="1"/>
              <a:t>The Craft of Scientific Presentations, </a:t>
            </a:r>
            <a:r>
              <a:rPr lang="en-US" altLang="en-US"/>
              <a:t>2</a:t>
            </a:r>
            <a:r>
              <a:rPr lang="en-US" altLang="en-US" baseline="30000"/>
              <a:t>nd</a:t>
            </a:r>
            <a:r>
              <a:rPr lang="en-US" altLang="en-US"/>
              <a:t> edition</a:t>
            </a:r>
            <a:r>
              <a:rPr lang="en-US" altLang="en-US" i="1"/>
              <a:t> </a:t>
            </a:r>
            <a:r>
              <a:rPr lang="en-US" altLang="en-US"/>
              <a:t>(Springer, 2013). The homepage for this template exists at the following</a:t>
            </a:r>
            <a:r>
              <a:rPr lang="en-US" altLang="en-US" baseline="0"/>
              <a:t> website</a:t>
            </a:r>
            <a:r>
              <a:rPr lang="en-US" altLang="en-US"/>
              <a:t>:</a:t>
            </a:r>
          </a:p>
          <a:p>
            <a:pPr defTabSz="931863" eaLnBrk="1" hangingPunct="1">
              <a:spcBef>
                <a:spcPct val="0"/>
              </a:spcBef>
            </a:pPr>
            <a:r>
              <a:rPr lang="en-US" altLang="en-US"/>
              <a:t>	http://writing.engr.psu.edu/assertion_evidence.html </a:t>
            </a:r>
          </a:p>
          <a:p>
            <a:pPr defTabSz="931863" eaLnBrk="1" hangingPunct="1">
              <a:spcBef>
                <a:spcPct val="0"/>
              </a:spcBef>
            </a:pPr>
            <a:r>
              <a:rPr lang="en-US" altLang="en-US"/>
              <a:t> Right now you are viewing the notes pages. To work on the slides, click on “Slide” under “View.” </a:t>
            </a:r>
            <a:r>
              <a:rPr lang="en-US" altLang="en-US" baseline="0"/>
              <a:t> </a:t>
            </a:r>
            <a:r>
              <a:rPr lang="en-US" altLang="en-US"/>
              <a:t>Tip: When creating a new presentation, </a:t>
            </a:r>
            <a:r>
              <a:rPr lang="en-US" altLang="en-US" b="1"/>
              <a:t>save</a:t>
            </a:r>
            <a:r>
              <a:rPr lang="en-US" altLang="en-US"/>
              <a:t> this file </a:t>
            </a:r>
            <a:r>
              <a:rPr lang="en-US" altLang="en-US" b="1"/>
              <a:t>as</a:t>
            </a:r>
            <a:r>
              <a:rPr lang="en-US" altLang="en-US"/>
              <a:t> the name of your presentation.  Warning: </a:t>
            </a:r>
            <a:r>
              <a:rPr lang="en-US" altLang="en-US" sz="1200" i="1"/>
              <a:t>You are more than welcome to use this template for your presentation slides. You may not, though, distribute this template for profit or distribute this template without giving credit to the source:</a:t>
            </a:r>
            <a:r>
              <a:rPr lang="en-US" altLang="en-US" sz="1200" i="1" baseline="0"/>
              <a:t> http://writing.engr.psu.edu/</a:t>
            </a:r>
            <a:endParaRPr lang="en-US" altLang="en-US" sz="1200" i="1"/>
          </a:p>
          <a:p>
            <a:pPr defTabSz="931863" eaLnBrk="1" hangingPunct="1">
              <a:spcBef>
                <a:spcPct val="0"/>
              </a:spcBef>
            </a:pPr>
            <a:endParaRPr lang="en-US" altLang="en-US"/>
          </a:p>
          <a:p>
            <a:pPr eaLnBrk="1" hangingPunct="1">
              <a:spcBef>
                <a:spcPct val="0"/>
              </a:spcBef>
            </a:pPr>
            <a:r>
              <a:rPr lang="en-US" altLang="en-US"/>
              <a:t>This slide is for the title slide of a presentation. Consider inserting an image that helps</a:t>
            </a:r>
            <a:r>
              <a:rPr lang="en-US" altLang="en-US" baseline="0"/>
              <a:t> orient the audience to the title. You should not leave this slide until the audience feel comfortable with the title. </a:t>
            </a:r>
            <a:r>
              <a:rPr lang="en-US" altLang="en-US"/>
              <a:t>Forcing yourself to spend more time with this slide is good because a common mistake in presentations is to leave the title slide too</a:t>
            </a:r>
            <a:r>
              <a:rPr lang="en-US" altLang="en-US" baseline="0"/>
              <a:t> soon</a:t>
            </a:r>
            <a:r>
              <a:rPr lang="en-US" altLang="en-US"/>
              <a:t>. Because of this mistake, many in the audience do not have the chance to comprehend the key details of the title. See pages 172-184 in </a:t>
            </a:r>
            <a:r>
              <a:rPr lang="en-US" altLang="en-US" i="1"/>
              <a:t>The Craft of Scientific Presentations, </a:t>
            </a:r>
            <a:r>
              <a:rPr lang="en-US" altLang="en-US"/>
              <a:t>2</a:t>
            </a:r>
            <a:r>
              <a:rPr lang="en-US" altLang="en-US" baseline="30000"/>
              <a:t>nd</a:t>
            </a:r>
            <a:r>
              <a:rPr lang="en-US" altLang="en-US"/>
              <a:t> ed. (</a:t>
            </a:r>
            <a:r>
              <a:rPr lang="en-US" altLang="en-US" i="1"/>
              <a:t>CSP</a:t>
            </a:r>
            <a:r>
              <a:rPr lang="en-US" altLang="en-US"/>
              <a:t>). </a:t>
            </a:r>
          </a:p>
          <a:p>
            <a:pPr eaLnBrk="1" hangingPunct="1">
              <a:spcBef>
                <a:spcPct val="0"/>
              </a:spcBef>
            </a:pPr>
            <a:endParaRPr lang="en-US" altLang="en-US"/>
          </a:p>
          <a:p>
            <a:pPr eaLnBrk="1" hangingPunct="1">
              <a:spcBef>
                <a:spcPct val="0"/>
              </a:spcBef>
            </a:pPr>
            <a:r>
              <a:rPr lang="en-US" altLang="en-US"/>
              <a:t>This template shows one layout for the slide. You might want to rearrange the placement of the body’s wording to accommodate a different sized image. On the next slide is a sample title slide. You</a:t>
            </a:r>
            <a:r>
              <a:rPr lang="en-US" altLang="en-US" baseline="0"/>
              <a:t> should delete the examples after you create your own slides.</a:t>
            </a:r>
            <a:endParaRPr lang="en-US" altLang="en-US"/>
          </a:p>
        </p:txBody>
      </p:sp>
    </p:spTree>
    <p:extLst>
      <p:ext uri="{BB962C8B-B14F-4D97-AF65-F5344CB8AC3E}">
        <p14:creationId xmlns:p14="http://schemas.microsoft.com/office/powerpoint/2010/main" val="324394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3E7B02EC-FB75-4F47-8A6F-A73A8A663488}" type="slidenum">
              <a:rPr lang="en-US" altLang="en-US" sz="1200" b="0">
                <a:solidFill>
                  <a:schemeClr val="tx1"/>
                </a:solidFill>
              </a:rPr>
              <a:pPr eaLnBrk="1" hangingPunct="1"/>
              <a:t>15</a:t>
            </a:fld>
            <a:endParaRPr lang="en-US" altLang="en-US" sz="1200" b="0">
              <a:solidFill>
                <a:schemeClr val="tx1"/>
              </a:solidFill>
            </a:endParaRPr>
          </a:p>
        </p:txBody>
      </p:sp>
      <p:sp>
        <p:nvSpPr>
          <p:cNvPr id="35843"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a:spcBef>
                <a:spcPct val="0"/>
              </a:spcBef>
            </a:pPr>
            <a:r>
              <a:rPr lang="en-US" altLang="en-US"/>
              <a:t>Body slide from the third section of the presentation’s middle. For the first body slide of this third section, consider repeating the corresponding image from the mapping slide. Use the headline to say state an assertion about this topic. In the body of the slide, support that headline with images and with needed callouts. See Chapter 4 of </a:t>
            </a:r>
            <a:r>
              <a:rPr lang="en-US" altLang="en-US" i="1"/>
              <a:t>The Craft of Scientific Presentations, 2</a:t>
            </a:r>
            <a:r>
              <a:rPr lang="en-US" altLang="en-US" i="1" baseline="30000"/>
              <a:t>nd</a:t>
            </a:r>
            <a:r>
              <a:rPr lang="en-US" altLang="en-US" i="1"/>
              <a:t> ed</a:t>
            </a:r>
            <a:r>
              <a:rPr lang="en-US" altLang="en-US"/>
              <a:t>..</a:t>
            </a:r>
          </a:p>
          <a:p>
            <a:pPr eaLnBrk="1" hangingPunct="1">
              <a:spcBef>
                <a:spcPct val="0"/>
              </a:spcBef>
            </a:pPr>
            <a:endParaRPr lang="en-US" altLang="en-US"/>
          </a:p>
          <a:p>
            <a:pPr eaLnBrk="1" hangingPunct="1">
              <a:spcBef>
                <a:spcPct val="0"/>
              </a:spcBef>
            </a:pPr>
            <a:r>
              <a:rPr lang="en-US" altLang="en-US"/>
              <a:t>This slide shows one orientation for the image and text in the body of the slide. Other orientations appear in this template. Choose the orientation that best supports your headline assertion.</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sz="2400"/>
          </a:p>
        </p:txBody>
      </p:sp>
    </p:spTree>
    <p:extLst>
      <p:ext uri="{BB962C8B-B14F-4D97-AF65-F5344CB8AC3E}">
        <p14:creationId xmlns:p14="http://schemas.microsoft.com/office/powerpoint/2010/main" val="16336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632E4C2-2EC0-4521-81B3-9002D3E09CAE}" type="slidenum">
              <a:rPr lang="en-US" altLang="en-US">
                <a:solidFill>
                  <a:srgbClr val="000000"/>
                </a:solidFill>
                <a:latin typeface="Times New Roman" panose="02020603050405020304" pitchFamily="18" charset="0"/>
              </a:rPr>
              <a:pPr eaLnBrk="1" hangingPunct="1">
                <a:spcBef>
                  <a:spcPct val="0"/>
                </a:spcBef>
              </a:pPr>
              <a:t>16</a:t>
            </a:fld>
            <a:endParaRPr lang="en-US" altLang="en-US">
              <a:solidFill>
                <a:srgbClr val="000000"/>
              </a:solidFill>
              <a:latin typeface="Times New Roman" panose="02020603050405020304" pitchFamily="18" charset="0"/>
            </a:endParaRPr>
          </a:p>
        </p:txBody>
      </p:sp>
      <p:sp>
        <p:nvSpPr>
          <p:cNvPr id="368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01700" eaLnBrk="0" hangingPunct="0">
              <a:spcBef>
                <a:spcPct val="30000"/>
              </a:spcBef>
              <a:defRPr sz="1200">
                <a:solidFill>
                  <a:schemeClr val="tx1"/>
                </a:solidFill>
                <a:latin typeface="Calibri" panose="020F0502020204030204" pitchFamily="34" charset="0"/>
              </a:defRPr>
            </a:lvl1pPr>
            <a:lvl2pPr marL="742950" indent="-285750" defTabSz="901700" eaLnBrk="0" hangingPunct="0">
              <a:spcBef>
                <a:spcPct val="30000"/>
              </a:spcBef>
              <a:defRPr sz="1200">
                <a:solidFill>
                  <a:schemeClr val="tx1"/>
                </a:solidFill>
                <a:latin typeface="Calibri" panose="020F0502020204030204" pitchFamily="34" charset="0"/>
              </a:defRPr>
            </a:lvl2pPr>
            <a:lvl3pPr marL="1143000" indent="-228600" defTabSz="901700" eaLnBrk="0" hangingPunct="0">
              <a:spcBef>
                <a:spcPct val="30000"/>
              </a:spcBef>
              <a:defRPr sz="1200">
                <a:solidFill>
                  <a:schemeClr val="tx1"/>
                </a:solidFill>
                <a:latin typeface="Calibri" panose="020F0502020204030204" pitchFamily="34" charset="0"/>
              </a:defRPr>
            </a:lvl3pPr>
            <a:lvl4pPr marL="1600200" indent="-228600" defTabSz="901700" eaLnBrk="0" hangingPunct="0">
              <a:spcBef>
                <a:spcPct val="30000"/>
              </a:spcBef>
              <a:defRPr sz="1200">
                <a:solidFill>
                  <a:schemeClr val="tx1"/>
                </a:solidFill>
                <a:latin typeface="Calibri" panose="020F0502020204030204" pitchFamily="34" charset="0"/>
              </a:defRPr>
            </a:lvl4pPr>
            <a:lvl5pPr marL="2057400" indent="-228600" defTabSz="901700" eaLnBrk="0" hangingPunct="0">
              <a:spcBef>
                <a:spcPct val="30000"/>
              </a:spcBef>
              <a:defRPr sz="1200">
                <a:solidFill>
                  <a:schemeClr val="tx1"/>
                </a:solidFill>
                <a:latin typeface="Calibri" panose="020F0502020204030204" pitchFamily="34" charset="0"/>
              </a:defRPr>
            </a:lvl5pPr>
            <a:lvl6pPr marL="2514600" indent="-228600" defTabSz="9017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17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17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17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BB0A61-0BE8-4BE7-9F06-06AF60410D65}" type="slidenum">
              <a:rPr lang="en-US" altLang="en-US" b="0">
                <a:solidFill>
                  <a:srgbClr val="000000"/>
                </a:solidFill>
                <a:latin typeface="Times New Roman" panose="02020603050405020304" pitchFamily="18" charset="0"/>
              </a:rPr>
              <a:pPr algn="r" eaLnBrk="1" hangingPunct="1">
                <a:spcBef>
                  <a:spcPct val="0"/>
                </a:spcBef>
              </a:pPr>
              <a:t>16</a:t>
            </a:fld>
            <a:endParaRPr lang="en-US" altLang="en-US" b="0">
              <a:solidFill>
                <a:srgbClr val="000000"/>
              </a:solidFill>
              <a:latin typeface="Times New Roman" panose="02020603050405020304" pitchFamily="18" charset="0"/>
            </a:endParaRPr>
          </a:p>
        </p:txBody>
      </p:sp>
      <p:sp>
        <p:nvSpPr>
          <p:cNvPr id="3686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Notes Placeholder 2"/>
          <p:cNvSpPr>
            <a:spLocks noGrp="1"/>
          </p:cNvSpPr>
          <p:nvPr>
            <p:ph type="body" idx="1"/>
          </p:nvPr>
        </p:nvSpPr>
        <p:spPr bwMode="auto">
          <a:xfrm>
            <a:off x="646113" y="4271963"/>
            <a:ext cx="5484812" cy="419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numCol="1" anchor="t" anchorCtr="0" compatLnSpc="1">
            <a:prstTxWarp prst="textNoShape">
              <a:avLst/>
            </a:prstTxWarp>
          </a:bodyPr>
          <a:lstStyle/>
          <a:p>
            <a:pPr>
              <a:defRPr/>
            </a:pPr>
            <a:r>
              <a:rPr lang="en-US" altLang="en-US">
                <a:latin typeface="+mj-lt"/>
              </a:rPr>
              <a:t>This slide was created by Lauren </a:t>
            </a:r>
            <a:r>
              <a:rPr lang="en-US" altLang="en-US" err="1">
                <a:latin typeface="+mj-lt"/>
              </a:rPr>
              <a:t>Sawarynski</a:t>
            </a:r>
            <a:r>
              <a:rPr lang="en-US" altLang="en-US">
                <a:latin typeface="+mj-lt"/>
              </a:rPr>
              <a:t>, who earned her B.S. in Bioengineering at Penn State in 2010 and is now in the Physician Assistant Program at Yale Medical School.</a:t>
            </a:r>
          </a:p>
          <a:p>
            <a:pPr>
              <a:defRPr/>
            </a:pPr>
            <a:endParaRPr lang="en-US" altLang="en-US">
              <a:latin typeface="+mj-lt"/>
            </a:endParaRPr>
          </a:p>
          <a:p>
            <a:pPr>
              <a:defRPr/>
            </a:pPr>
            <a:endParaRPr lang="en-US" altLang="en-US">
              <a:latin typeface="+mj-lt"/>
            </a:endParaRPr>
          </a:p>
          <a:p>
            <a:pPr>
              <a:defRPr/>
            </a:pPr>
            <a:r>
              <a:rPr lang="en-US" altLang="en-US" sz="1000">
                <a:latin typeface="+mj-lt"/>
              </a:rPr>
              <a:t>Reference for data:</a:t>
            </a:r>
          </a:p>
          <a:p>
            <a:pPr>
              <a:defRPr/>
            </a:pPr>
            <a:r>
              <a:rPr lang="en-US" altLang="en-US" sz="1000">
                <a:latin typeface="+mj-lt"/>
              </a:rPr>
              <a:t>J.K. Lai, M.A. Martin, R. </a:t>
            </a:r>
            <a:r>
              <a:rPr lang="en-US" altLang="en-US" sz="1000" err="1">
                <a:latin typeface="+mj-lt"/>
              </a:rPr>
              <a:t>Meyricke</a:t>
            </a:r>
            <a:r>
              <a:rPr lang="en-US" altLang="en-US" sz="1000">
                <a:latin typeface="+mj-lt"/>
              </a:rPr>
              <a:t>, T. </a:t>
            </a:r>
            <a:r>
              <a:rPr lang="en-US" altLang="en-US" sz="1000" err="1">
                <a:latin typeface="+mj-lt"/>
              </a:rPr>
              <a:t>O’neill</a:t>
            </a:r>
            <a:r>
              <a:rPr lang="en-US" altLang="en-US" sz="1000">
                <a:latin typeface="+mj-lt"/>
              </a:rPr>
              <a:t>, and S. Roberts (2007, February). Factors associated with short-term hospital readmission rates for breast cancer patients in Western Australia: an observational study. </a:t>
            </a:r>
            <a:r>
              <a:rPr lang="en-US" altLang="en-US" sz="1000" i="1">
                <a:latin typeface="+mj-lt"/>
              </a:rPr>
              <a:t>J Am </a:t>
            </a:r>
            <a:r>
              <a:rPr lang="en-US" altLang="en-US" sz="1000" i="1" err="1">
                <a:latin typeface="+mj-lt"/>
              </a:rPr>
              <a:t>Coll</a:t>
            </a:r>
            <a:r>
              <a:rPr lang="en-US" altLang="en-US" sz="1000" i="1">
                <a:latin typeface="+mj-lt"/>
              </a:rPr>
              <a:t> Surg.</a:t>
            </a:r>
            <a:r>
              <a:rPr lang="en-US" altLang="en-US" sz="1000">
                <a:latin typeface="+mj-lt"/>
              </a:rPr>
              <a:t> 204 (2):193-200. </a:t>
            </a:r>
          </a:p>
        </p:txBody>
      </p:sp>
      <p:sp>
        <p:nvSpPr>
          <p:cNvPr id="3687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nchor="b"/>
          <a:lstStyle>
            <a:lvl1pPr defTabSz="901700" eaLnBrk="0" hangingPunct="0">
              <a:spcBef>
                <a:spcPct val="30000"/>
              </a:spcBef>
              <a:defRPr sz="1200">
                <a:solidFill>
                  <a:schemeClr val="tx1"/>
                </a:solidFill>
                <a:latin typeface="Calibri" panose="020F0502020204030204" pitchFamily="34" charset="0"/>
              </a:defRPr>
            </a:lvl1pPr>
            <a:lvl2pPr marL="742950" indent="-285750" defTabSz="901700" eaLnBrk="0" hangingPunct="0">
              <a:spcBef>
                <a:spcPct val="30000"/>
              </a:spcBef>
              <a:defRPr sz="1200">
                <a:solidFill>
                  <a:schemeClr val="tx1"/>
                </a:solidFill>
                <a:latin typeface="Calibri" panose="020F0502020204030204" pitchFamily="34" charset="0"/>
              </a:defRPr>
            </a:lvl2pPr>
            <a:lvl3pPr marL="1143000" indent="-228600" defTabSz="901700" eaLnBrk="0" hangingPunct="0">
              <a:spcBef>
                <a:spcPct val="30000"/>
              </a:spcBef>
              <a:defRPr sz="1200">
                <a:solidFill>
                  <a:schemeClr val="tx1"/>
                </a:solidFill>
                <a:latin typeface="Calibri" panose="020F0502020204030204" pitchFamily="34" charset="0"/>
              </a:defRPr>
            </a:lvl3pPr>
            <a:lvl4pPr marL="1600200" indent="-228600" defTabSz="901700" eaLnBrk="0" hangingPunct="0">
              <a:spcBef>
                <a:spcPct val="30000"/>
              </a:spcBef>
              <a:defRPr sz="1200">
                <a:solidFill>
                  <a:schemeClr val="tx1"/>
                </a:solidFill>
                <a:latin typeface="Calibri" panose="020F0502020204030204" pitchFamily="34" charset="0"/>
              </a:defRPr>
            </a:lvl4pPr>
            <a:lvl5pPr marL="2057400" indent="-228600" defTabSz="901700" eaLnBrk="0" hangingPunct="0">
              <a:spcBef>
                <a:spcPct val="30000"/>
              </a:spcBef>
              <a:defRPr sz="1200">
                <a:solidFill>
                  <a:schemeClr val="tx1"/>
                </a:solidFill>
                <a:latin typeface="Calibri" panose="020F0502020204030204" pitchFamily="34" charset="0"/>
              </a:defRPr>
            </a:lvl5pPr>
            <a:lvl6pPr marL="2514600" indent="-228600" defTabSz="9017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17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17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17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AC784F5-3587-4499-9CC7-25C9B51A109A}" type="slidenum">
              <a:rPr lang="en-US" altLang="en-US">
                <a:solidFill>
                  <a:srgbClr val="000000"/>
                </a:solidFill>
                <a:latin typeface="Times New Roman" panose="02020603050405020304" pitchFamily="18" charset="0"/>
              </a:rPr>
              <a:pPr algn="r" eaLnBrk="1" hangingPunct="1">
                <a:spcBef>
                  <a:spcPct val="0"/>
                </a:spcBef>
              </a:pPr>
              <a:t>16</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3361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F19E541B-18BF-4FE6-8690-48364BA2C625}" type="slidenum">
              <a:rPr lang="en-US" altLang="en-US" sz="1200" b="0">
                <a:solidFill>
                  <a:schemeClr val="tx1"/>
                </a:solidFill>
              </a:rPr>
              <a:pPr eaLnBrk="1" hangingPunct="1"/>
              <a:t>17</a:t>
            </a:fld>
            <a:endParaRPr lang="en-US" altLang="en-US" sz="1200" b="0">
              <a:solidFill>
                <a:schemeClr val="tx1"/>
              </a:solidFill>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Blank slide for drafting a body slide.</a:t>
            </a:r>
          </a:p>
        </p:txBody>
      </p:sp>
    </p:spTree>
    <p:extLst>
      <p:ext uri="{BB962C8B-B14F-4D97-AF65-F5344CB8AC3E}">
        <p14:creationId xmlns:p14="http://schemas.microsoft.com/office/powerpoint/2010/main" val="190879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AFC6425D-EBD0-4F05-BAAB-A9F650A0A876}" type="slidenum">
              <a:rPr lang="en-US" altLang="en-US" sz="1200" b="0">
                <a:solidFill>
                  <a:schemeClr val="tx1"/>
                </a:solidFill>
              </a:rPr>
              <a:pPr eaLnBrk="1" hangingPunct="1"/>
              <a:t>18</a:t>
            </a:fld>
            <a:endParaRPr lang="en-US" altLang="en-US" sz="1200" b="0">
              <a:solidFill>
                <a:schemeClr val="tx1"/>
              </a:solidFill>
            </a:endParaRPr>
          </a:p>
        </p:txBody>
      </p:sp>
      <p:sp>
        <p:nvSpPr>
          <p:cNvPr id="38915"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ltLang="en-US"/>
              <a:t>Conclusion slide. Use the headline (no more than two lines) to state your most important conclusion. Begin the headline with </a:t>
            </a:r>
            <a:r>
              <a:rPr lang="en-US" altLang="en-US" i="1"/>
              <a:t>In summary</a:t>
            </a:r>
            <a:r>
              <a:rPr lang="en-US" altLang="en-US"/>
              <a:t> or </a:t>
            </a:r>
            <a:r>
              <a:rPr lang="en-US" altLang="en-US" i="1"/>
              <a:t>In conclusion</a:t>
            </a:r>
            <a:r>
              <a:rPr lang="en-US" altLang="en-US"/>
              <a:t> to ensure that the audience knows they have come to the presentation’s end. Support that headline with an image and parallel points. </a:t>
            </a:r>
          </a:p>
          <a:p>
            <a:pPr eaLnBrk="1" hangingPunct="1">
              <a:spcBef>
                <a:spcPct val="0"/>
              </a:spcBef>
            </a:pPr>
            <a:endParaRPr lang="en-US" altLang="en-US"/>
          </a:p>
          <a:p>
            <a:pPr eaLnBrk="1" hangingPunct="1">
              <a:spcBef>
                <a:spcPct val="0"/>
              </a:spcBef>
            </a:pPr>
            <a:r>
              <a:rPr lang="en-US" altLang="en-US"/>
              <a:t>This slide should be your last slide. Audiences lose patience when they believe that they have come to the end, but other slides follow. </a:t>
            </a:r>
          </a:p>
          <a:p>
            <a:pPr eaLnBrk="1" hangingPunct="1">
              <a:spcBef>
                <a:spcPct val="0"/>
              </a:spcBef>
            </a:pPr>
            <a:endParaRPr lang="en-US" altLang="en-US"/>
          </a:p>
          <a:p>
            <a:pPr>
              <a:spcBef>
                <a:spcPct val="0"/>
              </a:spcBef>
            </a:pPr>
            <a:r>
              <a:rPr lang="en-US" altLang="en-US"/>
              <a:t>Notice that the word </a:t>
            </a:r>
            <a:r>
              <a:rPr lang="en-US" altLang="en-US" i="1"/>
              <a:t>Questions</a:t>
            </a:r>
            <a:r>
              <a:rPr lang="en-US" altLang="en-US"/>
              <a:t> appears at the bottom of this slide. That strategy is much more effective than burning a slide with just the word </a:t>
            </a:r>
            <a:r>
              <a:rPr lang="en-US" altLang="en-US" i="1"/>
              <a:t>Questions</a:t>
            </a:r>
            <a:r>
              <a:rPr lang="en-US" altLang="en-US"/>
              <a:t>. This slide allows the audience to look at the most important slide of the presentation during the question period. See </a:t>
            </a:r>
            <a:r>
              <a:rPr lang="en-US" altLang="en-US" i="1"/>
              <a:t>The Craft of Scientific Presentations, 2</a:t>
            </a:r>
            <a:r>
              <a:rPr lang="en-US" altLang="en-US" i="1" baseline="30000"/>
              <a:t>nd</a:t>
            </a:r>
            <a:r>
              <a:rPr lang="en-US" altLang="en-US" i="1"/>
              <a:t> ed</a:t>
            </a:r>
            <a:r>
              <a:rPr lang="en-US" altLang="en-US"/>
              <a:t>.</a:t>
            </a:r>
            <a:r>
              <a:rPr lang="en-US" altLang="en-US" i="1"/>
              <a:t>, </a:t>
            </a:r>
            <a:r>
              <a:rPr lang="en-US" altLang="en-US"/>
              <a:t>pages 182-183. </a:t>
            </a:r>
          </a:p>
        </p:txBody>
      </p:sp>
    </p:spTree>
    <p:extLst>
      <p:ext uri="{BB962C8B-B14F-4D97-AF65-F5344CB8AC3E}">
        <p14:creationId xmlns:p14="http://schemas.microsoft.com/office/powerpoint/2010/main" val="153044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C2AD282F-FD00-48F1-8AEB-61D2F33CA0BF}" type="slidenum">
              <a:rPr lang="en-US" altLang="en-US" sz="1200" b="0">
                <a:solidFill>
                  <a:schemeClr val="tx1"/>
                </a:solidFill>
              </a:rPr>
              <a:pPr eaLnBrk="1" hangingPunct="1"/>
              <a:t>19</a:t>
            </a:fld>
            <a:endParaRPr lang="en-US" altLang="en-US" sz="1200" b="0">
              <a:solidFill>
                <a:schemeClr val="tx1"/>
              </a:solidFill>
            </a:endParaRPr>
          </a:p>
        </p:txBody>
      </p:sp>
      <p:sp>
        <p:nvSpPr>
          <p:cNvPr id="39939"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numCol="1" anchor="t" anchorCtr="0" compatLnSpc="1">
            <a:prstTxWarp prst="textNoShape">
              <a:avLst/>
            </a:prstTxWarp>
          </a:bodyPr>
          <a:lstStyle/>
          <a:p>
            <a:pPr defTabSz="966788" eaLnBrk="1" hangingPunct="1">
              <a:spcBef>
                <a:spcPct val="0"/>
              </a:spcBef>
            </a:pPr>
            <a:r>
              <a:rPr lang="en-US" altLang="en-US"/>
              <a:t>Sample conclusion slide. Notice how the presenter showed the connection between words blocks on this slide—a strategy that is much more effective than a bullet list, which hides the connections between details.</a:t>
            </a:r>
          </a:p>
          <a:p>
            <a:pPr defTabSz="966788" eaLnBrk="1" hangingPunct="1">
              <a:spcBef>
                <a:spcPct val="0"/>
              </a:spcBef>
            </a:pPr>
            <a:endParaRPr lang="en-US" altLang="en-US"/>
          </a:p>
          <a:p>
            <a:pPr defTabSz="966788" eaLnBrk="1" hangingPunct="1">
              <a:spcBef>
                <a:spcPct val="0"/>
              </a:spcBef>
            </a:pPr>
            <a:endParaRPr lang="en-US" altLang="en-US" sz="1000"/>
          </a:p>
          <a:p>
            <a:pPr defTabSz="966788" eaLnBrk="1" hangingPunct="1">
              <a:spcBef>
                <a:spcPct val="0"/>
              </a:spcBef>
            </a:pPr>
            <a:r>
              <a:rPr lang="en-US" altLang="en-US" sz="1000"/>
              <a:t>Reference:</a:t>
            </a:r>
          </a:p>
          <a:p>
            <a:pPr defTabSz="966788" eaLnBrk="1" hangingPunct="1">
              <a:spcBef>
                <a:spcPct val="0"/>
              </a:spcBef>
            </a:pPr>
            <a:endParaRPr lang="en-US" altLang="en-US" sz="1000"/>
          </a:p>
          <a:p>
            <a:pPr defTabSz="966788" eaLnBrk="1" hangingPunct="1">
              <a:spcBef>
                <a:spcPct val="0"/>
              </a:spcBef>
            </a:pPr>
            <a:r>
              <a:rPr lang="en-US" altLang="en-US" sz="1000"/>
              <a:t>Manning Seltzer, “Failure Analysis of the Ice Detector in the Austria 13 Helicopter,” presentation (Hartford, CT: Sikorsky Helicopter, 30 April 2004).</a:t>
            </a:r>
          </a:p>
        </p:txBody>
      </p:sp>
    </p:spTree>
    <p:extLst>
      <p:ext uri="{BB962C8B-B14F-4D97-AF65-F5344CB8AC3E}">
        <p14:creationId xmlns:p14="http://schemas.microsoft.com/office/powerpoint/2010/main" val="3887260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90182FD5-56D9-422B-A7B3-721386D03708}" type="slidenum">
              <a:rPr lang="en-US" altLang="en-US" sz="1200" b="0">
                <a:solidFill>
                  <a:schemeClr val="tx1"/>
                </a:solidFill>
              </a:rPr>
              <a:pPr eaLnBrk="1" hangingPunct="1"/>
              <a:t>20</a:t>
            </a:fld>
            <a:endParaRPr lang="en-US" altLang="en-US" sz="1200" b="0">
              <a:solidFill>
                <a:schemeClr val="tx1"/>
              </a:solidFill>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Blank slide for drafting a body slide.</a:t>
            </a:r>
          </a:p>
        </p:txBody>
      </p:sp>
    </p:spTree>
    <p:extLst>
      <p:ext uri="{BB962C8B-B14F-4D97-AF65-F5344CB8AC3E}">
        <p14:creationId xmlns:p14="http://schemas.microsoft.com/office/powerpoint/2010/main" val="152641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03751563-C46E-495D-9D9F-6F4CE413D41E}" type="slidenum">
              <a:rPr lang="en-US" altLang="en-US" sz="1200" b="0">
                <a:solidFill>
                  <a:schemeClr val="tx1"/>
                </a:solidFill>
              </a:rPr>
              <a:pPr eaLnBrk="1" hangingPunct="1"/>
              <a:t>2</a:t>
            </a:fld>
            <a:endParaRPr lang="en-US" altLang="en-US" sz="1200" b="0">
              <a:solidFill>
                <a:schemeClr val="tx1"/>
              </a:solidFill>
            </a:endParaRPr>
          </a:p>
        </p:txBody>
      </p:sp>
      <p:sp>
        <p:nvSpPr>
          <p:cNvPr id="26627"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ltLang="en-US"/>
              <a:t>Mapping slide for the presentation (note that a background slide or a slide justifying the importance might precede this slide). A common mistake with mapping slides is to give the audience simply an unmemorable bulleted list of topics (including the names “Introduction” and “Conclusion” and “Questions”). Such a list is quickly forgotten after the slide is removed.</a:t>
            </a:r>
          </a:p>
          <a:p>
            <a:pPr eaLnBrk="1" hangingPunct="1">
              <a:spcBef>
                <a:spcPct val="0"/>
              </a:spcBef>
            </a:pPr>
            <a:endParaRPr lang="en-US" altLang="en-US"/>
          </a:p>
          <a:p>
            <a:pPr eaLnBrk="1" hangingPunct="1">
              <a:spcBef>
                <a:spcPct val="0"/>
              </a:spcBef>
            </a:pPr>
            <a:r>
              <a:rPr lang="en-US" altLang="en-US"/>
              <a:t>On a mapping slide, take the opportunity to show a key image or perhaps a representative image for each major section of the presentation. In the second case, each image would be repeated on the first visual of the corresponding section and would remind the audience that they have arrived to a major section of the presentation’s middle. </a:t>
            </a:r>
          </a:p>
          <a:p>
            <a:pPr eaLnBrk="1" hangingPunct="1">
              <a:spcBef>
                <a:spcPct val="0"/>
              </a:spcBef>
            </a:pPr>
            <a:endParaRPr lang="en-US" altLang="en-US"/>
          </a:p>
          <a:p>
            <a:pPr eaLnBrk="1" hangingPunct="1">
              <a:spcBef>
                <a:spcPct val="0"/>
              </a:spcBef>
            </a:pPr>
            <a:r>
              <a:rPr lang="en-US" altLang="en-US"/>
              <a:t>In regards to the names “Introduction” and “Conclusion,” every talk has those sections, and the names are ignored by audiences. So why state them? Also, for the divisions that you do have, find a logical and parallel grouping. Note that groups of two’s, three’s, and four’s are much easier to remember and are not so nearly intimidating as groups of five’s, six’s, and seven’s. See the discussion of mapping slides in </a:t>
            </a:r>
            <a:r>
              <a:rPr lang="en-US" altLang="en-US" i="1"/>
              <a:t>The Craft of Scientific Presentations, 2</a:t>
            </a:r>
            <a:r>
              <a:rPr lang="en-US" altLang="en-US" i="1" baseline="30000"/>
              <a:t>nd</a:t>
            </a:r>
            <a:r>
              <a:rPr lang="en-US" altLang="en-US" i="1"/>
              <a:t> ed. (pages 177-181).</a:t>
            </a:r>
          </a:p>
        </p:txBody>
      </p:sp>
    </p:spTree>
    <p:extLst>
      <p:ext uri="{BB962C8B-B14F-4D97-AF65-F5344CB8AC3E}">
        <p14:creationId xmlns:p14="http://schemas.microsoft.com/office/powerpoint/2010/main" val="393842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D1C16B39-5FA4-45BD-968A-9F7BE6505502}" type="slidenum">
              <a:rPr lang="en-US" altLang="en-US" sz="1200" b="0">
                <a:solidFill>
                  <a:schemeClr val="tx1"/>
                </a:solidFill>
              </a:rPr>
              <a:pPr eaLnBrk="1" hangingPunct="1"/>
              <a:t>3</a:t>
            </a:fld>
            <a:endParaRPr lang="en-US" altLang="en-US" sz="1200" b="0">
              <a:solidFill>
                <a:schemeClr val="tx1"/>
              </a:solidFill>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Blank slide for drafting mapping slide</a:t>
            </a:r>
          </a:p>
        </p:txBody>
      </p:sp>
    </p:spTree>
    <p:extLst>
      <p:ext uri="{BB962C8B-B14F-4D97-AF65-F5344CB8AC3E}">
        <p14:creationId xmlns:p14="http://schemas.microsoft.com/office/powerpoint/2010/main" val="21904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7DB5FA9A-9F35-4DD2-8106-16AAEDC57A8D}" type="slidenum">
              <a:rPr lang="en-US" altLang="en-US" sz="1200" b="0">
                <a:solidFill>
                  <a:schemeClr val="tx1"/>
                </a:solidFill>
              </a:rPr>
              <a:pPr eaLnBrk="1" hangingPunct="1"/>
              <a:t>8</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ltLang="en-US"/>
              <a:t>Body slide from the first section of the presentation’s middle. Consider having the first-topic image from the mapping slide repeated here. Use the headline (no more than two lines) to make an assertion about this topic. In the body of the slide, support that headline with images and with words, if necessary. See Chapter 4 of </a:t>
            </a:r>
            <a:r>
              <a:rPr lang="en-US" altLang="en-US" i="1"/>
              <a:t>The Craft of Scientific Presentations, 2</a:t>
            </a:r>
            <a:r>
              <a:rPr lang="en-US" altLang="en-US" i="1" baseline="30000"/>
              <a:t>nd</a:t>
            </a:r>
            <a:r>
              <a:rPr lang="en-US" altLang="en-US" i="1"/>
              <a:t> ed</a:t>
            </a:r>
            <a:r>
              <a:rPr lang="en-US" altLang="en-US"/>
              <a:t>.</a:t>
            </a:r>
          </a:p>
          <a:p>
            <a:pPr eaLnBrk="1" hangingPunct="1">
              <a:spcBef>
                <a:spcPct val="0"/>
              </a:spcBef>
            </a:pPr>
            <a:endParaRPr lang="en-US" altLang="en-US"/>
          </a:p>
          <a:p>
            <a:pPr eaLnBrk="1" hangingPunct="1">
              <a:spcBef>
                <a:spcPct val="0"/>
              </a:spcBef>
            </a:pPr>
            <a:r>
              <a:rPr lang="en-US" altLang="en-US"/>
              <a:t>This slide shows one orientation for the image and text in the body of the slide. Other orientations appear in this template. Choose the one that best supports your headline assertion.</a:t>
            </a:r>
          </a:p>
          <a:p>
            <a:pPr eaLnBrk="1" hangingPunct="1">
              <a:spcBef>
                <a:spcPct val="0"/>
              </a:spcBef>
            </a:pPr>
            <a:endParaRPr lang="en-US" altLang="en-US"/>
          </a:p>
          <a:p>
            <a:pPr eaLnBrk="1" hangingPunct="1">
              <a:spcBef>
                <a:spcPct val="0"/>
              </a:spcBef>
            </a:pPr>
            <a:r>
              <a:rPr lang="en-US" altLang="en-US"/>
              <a:t>Some institutions will insist that you place an institutional logo on each slide. Other institutions recommend a logo on the first slide and the last.  If you do place a logo on each slide, make sure that logo is at the bottom of the slide rather than the top. Placing the logo at the top (the place on a slide that receives the most emphasis) shifts the emphasis away from the work.</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sz="2400"/>
          </a:p>
        </p:txBody>
      </p:sp>
    </p:spTree>
    <p:extLst>
      <p:ext uri="{BB962C8B-B14F-4D97-AF65-F5344CB8AC3E}">
        <p14:creationId xmlns:p14="http://schemas.microsoft.com/office/powerpoint/2010/main" val="314899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38667EFC-1D87-4619-8B36-34679FF38160}" type="slidenum">
              <a:rPr lang="en-US" altLang="en-US" sz="1200" b="0">
                <a:solidFill>
                  <a:schemeClr val="tx1"/>
                </a:solidFill>
              </a:rPr>
              <a:pPr eaLnBrk="1" hangingPunct="1"/>
              <a:t>10</a:t>
            </a:fld>
            <a:endParaRPr lang="en-US" altLang="en-US" sz="1200" b="0">
              <a:solidFill>
                <a:schemeClr val="tx1"/>
              </a:solidFill>
            </a:endParaRPr>
          </a:p>
        </p:txBody>
      </p:sp>
      <p:sp>
        <p:nvSpPr>
          <p:cNvPr id="30723"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6" rIns="91411" bIns="45706" numCol="1" anchor="t" anchorCtr="0" compatLnSpc="1">
            <a:prstTxWarp prst="textNoShape">
              <a:avLst/>
            </a:prstTxWarp>
          </a:bodyPr>
          <a:lstStyle/>
          <a:p>
            <a:pPr defTabSz="966788" eaLnBrk="1" hangingPunct="1">
              <a:spcBef>
                <a:spcPct val="0"/>
              </a:spcBef>
            </a:pPr>
            <a:r>
              <a:rPr lang="en-US" altLang="en-US"/>
              <a:t>Sample slide from second section of the presentation’s middle. The image was such that there was no need for subordinate descriptions. </a:t>
            </a:r>
          </a:p>
          <a:p>
            <a:pPr defTabSz="966788" eaLnBrk="1" hangingPunct="1">
              <a:spcBef>
                <a:spcPct val="0"/>
              </a:spcBef>
            </a:pPr>
            <a:endParaRPr lang="en-US" altLang="en-US"/>
          </a:p>
          <a:p>
            <a:pPr defTabSz="966788" eaLnBrk="1" hangingPunct="1">
              <a:spcBef>
                <a:spcPct val="0"/>
              </a:spcBef>
            </a:pPr>
            <a:endParaRPr lang="en-US" altLang="en-US" b="1"/>
          </a:p>
          <a:p>
            <a:pPr defTabSz="966788" eaLnBrk="1" hangingPunct="1">
              <a:spcBef>
                <a:spcPct val="0"/>
              </a:spcBef>
            </a:pPr>
            <a:r>
              <a:rPr lang="en-US" altLang="en-US" sz="1000"/>
              <a:t>Reference:</a:t>
            </a:r>
          </a:p>
          <a:p>
            <a:pPr defTabSz="966788" eaLnBrk="1" hangingPunct="1">
              <a:spcBef>
                <a:spcPct val="0"/>
              </a:spcBef>
            </a:pPr>
            <a:endParaRPr lang="en-US" altLang="en-US" sz="1000"/>
          </a:p>
          <a:p>
            <a:pPr defTabSz="966788" eaLnBrk="1" hangingPunct="1">
              <a:spcBef>
                <a:spcPct val="0"/>
              </a:spcBef>
            </a:pPr>
            <a:r>
              <a:rPr lang="en-US" altLang="en-US" sz="1000"/>
              <a:t>Jared Rochester, “Three Primary Products of an Explosive,” presentation (Aberdeen, MD: US Army Research Laboratory, 5 December 2005). </a:t>
            </a:r>
          </a:p>
        </p:txBody>
      </p:sp>
    </p:spTree>
    <p:extLst>
      <p:ext uri="{BB962C8B-B14F-4D97-AF65-F5344CB8AC3E}">
        <p14:creationId xmlns:p14="http://schemas.microsoft.com/office/powerpoint/2010/main" val="2046735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B2788C33-1E12-4D90-ABD1-30F9B6FD08B5}" type="slidenum">
              <a:rPr lang="en-US" altLang="en-US" sz="1200" b="0">
                <a:solidFill>
                  <a:schemeClr val="tx1"/>
                </a:solidFill>
              </a:rPr>
              <a:pPr eaLnBrk="1" hangingPunct="1"/>
              <a:t>11</a:t>
            </a:fld>
            <a:endParaRPr lang="en-US" altLang="en-US" sz="1200" b="0">
              <a:solidFill>
                <a:schemeClr val="tx1"/>
              </a:solidFill>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Blank slide for drafting a body slide.</a:t>
            </a:r>
          </a:p>
        </p:txBody>
      </p:sp>
    </p:spTree>
    <p:extLst>
      <p:ext uri="{BB962C8B-B14F-4D97-AF65-F5344CB8AC3E}">
        <p14:creationId xmlns:p14="http://schemas.microsoft.com/office/powerpoint/2010/main" val="298966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334A5EAC-DABE-483C-965B-1A742D07DAA6}" type="slidenum">
              <a:rPr lang="en-US" altLang="en-US" sz="1200" b="0">
                <a:solidFill>
                  <a:schemeClr val="tx1"/>
                </a:solidFill>
              </a:rPr>
              <a:pPr eaLnBrk="1" hangingPunct="1"/>
              <a:t>12</a:t>
            </a:fld>
            <a:endParaRPr lang="en-US" altLang="en-US" sz="1200" b="0">
              <a:solidFill>
                <a:schemeClr val="tx1"/>
              </a:solidFill>
            </a:endParaRPr>
          </a:p>
        </p:txBody>
      </p:sp>
      <p:sp>
        <p:nvSpPr>
          <p:cNvPr id="32771"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ltLang="en-US"/>
              <a:t>Body slide from the second section of the presentation’s middle. For the first body slide of this second section, consider repeating the corresponding image (or equation) from the mapping slide. Use the headline to make an assertion about this topic. In the body of the slide, support that headline assertion with images and needed callouts. See Chapter 4 of </a:t>
            </a:r>
            <a:r>
              <a:rPr lang="en-US" altLang="en-US" i="1"/>
              <a:t>The Craft of Scientific Presentations, 2</a:t>
            </a:r>
            <a:r>
              <a:rPr lang="en-US" altLang="en-US" i="1" baseline="30000"/>
              <a:t>nd</a:t>
            </a:r>
            <a:r>
              <a:rPr lang="en-US" altLang="en-US" i="1"/>
              <a:t> ed</a:t>
            </a:r>
            <a:r>
              <a:rPr lang="en-US" altLang="en-US"/>
              <a:t>.</a:t>
            </a:r>
          </a:p>
          <a:p>
            <a:pPr eaLnBrk="1" hangingPunct="1">
              <a:spcBef>
                <a:spcPct val="0"/>
              </a:spcBef>
            </a:pPr>
            <a:endParaRPr lang="en-US" altLang="en-US"/>
          </a:p>
          <a:p>
            <a:pPr eaLnBrk="1" hangingPunct="1">
              <a:spcBef>
                <a:spcPct val="0"/>
              </a:spcBef>
            </a:pPr>
            <a:r>
              <a:rPr lang="en-US" altLang="en-US"/>
              <a:t>This slide shows one orientation for the image and text in the body of the slide. Other orientations appear in this template. Choose the orientation that best supports your headline assertion.</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372351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3058922-8531-48C4-9B68-A7E4619358B9}" type="slidenum">
              <a:rPr lang="en-US" altLang="en-US" sz="1200" b="0">
                <a:solidFill>
                  <a:schemeClr val="tx1"/>
                </a:solidFill>
              </a:rPr>
              <a:pPr eaLnBrk="1" hangingPunct="1"/>
              <a:t>13</a:t>
            </a:fld>
            <a:endParaRPr lang="en-US" altLang="en-US" sz="1200" b="0">
              <a:solidFill>
                <a:schemeClr val="tx1"/>
              </a:solidFill>
            </a:endParaRPr>
          </a:p>
        </p:txBody>
      </p:sp>
      <p:sp>
        <p:nvSpPr>
          <p:cNvPr id="33795"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pPr eaLnBrk="1" hangingPunct="1">
              <a:spcBef>
                <a:spcPct val="0"/>
              </a:spcBef>
            </a:pPr>
            <a:r>
              <a:rPr lang="en-US" altLang="en-US"/>
              <a:t>Sample slide from the middle of a presentation. Notice how animation works to allow the speaker to present fairly complex connections in a way that the audience can digest. Notice how the arrows show connections—something that bullets could not achieve.</a:t>
            </a:r>
          </a:p>
          <a:p>
            <a:pPr eaLnBrk="1" hangingPunct="1">
              <a:spcBef>
                <a:spcPct val="0"/>
              </a:spcBef>
            </a:pPr>
            <a:endParaRPr lang="en-US" altLang="en-US"/>
          </a:p>
          <a:p>
            <a:pPr eaLnBrk="1" hangingPunct="1">
              <a:spcBef>
                <a:spcPct val="0"/>
              </a:spcBef>
            </a:pPr>
            <a:endParaRPr lang="en-US" altLang="en-US"/>
          </a:p>
          <a:p>
            <a:pPr eaLnBrk="1" hangingPunct="1">
              <a:spcBef>
                <a:spcPct val="0"/>
              </a:spcBef>
            </a:pPr>
            <a:r>
              <a:rPr lang="en-US" altLang="en-US" sz="1000"/>
              <a:t>Reference</a:t>
            </a:r>
          </a:p>
          <a:p>
            <a:pPr eaLnBrk="1" hangingPunct="1">
              <a:spcBef>
                <a:spcPct val="0"/>
              </a:spcBef>
            </a:pPr>
            <a:endParaRPr lang="en-US" altLang="en-US" sz="1000"/>
          </a:p>
          <a:p>
            <a:pPr eaLnBrk="1" hangingPunct="1">
              <a:spcBef>
                <a:spcPct val="0"/>
              </a:spcBef>
            </a:pPr>
            <a:r>
              <a:rPr lang="en-US" altLang="en-US" sz="1000"/>
              <a:t>This slide is a composite slide from a number of mechanical engineering seniors in ME 4006, a laboratory course at Virginia Tech. These presentations occurred during the Fall 2004 semester.</a:t>
            </a:r>
          </a:p>
          <a:p>
            <a:pPr eaLnBrk="1" hangingPunct="1">
              <a:spcBef>
                <a:spcPct val="0"/>
              </a:spcBef>
            </a:pPr>
            <a:endParaRPr lang="en-US" altLang="en-US" sz="1000"/>
          </a:p>
        </p:txBody>
      </p:sp>
    </p:spTree>
    <p:extLst>
      <p:ext uri="{BB962C8B-B14F-4D97-AF65-F5344CB8AC3E}">
        <p14:creationId xmlns:p14="http://schemas.microsoft.com/office/powerpoint/2010/main" val="77249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4F2D99DD-F70A-43EC-AE4C-791895FBC002}" type="slidenum">
              <a:rPr lang="en-US" altLang="en-US" sz="1200" b="0">
                <a:solidFill>
                  <a:schemeClr val="tx1"/>
                </a:solidFill>
              </a:rPr>
              <a:pPr eaLnBrk="1" hangingPunct="1"/>
              <a:t>14</a:t>
            </a:fld>
            <a:endParaRPr lang="en-US" altLang="en-US" sz="1200" b="0">
              <a:solidFill>
                <a:schemeClr val="tx1"/>
              </a:solidFill>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Blank slide for drafting a body slide.</a:t>
            </a:r>
          </a:p>
        </p:txBody>
      </p:sp>
    </p:spTree>
    <p:extLst>
      <p:ext uri="{BB962C8B-B14F-4D97-AF65-F5344CB8AC3E}">
        <p14:creationId xmlns:p14="http://schemas.microsoft.com/office/powerpoint/2010/main" val="24058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 y="53975"/>
            <a:ext cx="7772400" cy="646331"/>
          </a:xfrm>
        </p:spPr>
        <p:txBody>
          <a:bodyPr/>
          <a:lstStyle>
            <a:lvl1pPr>
              <a:defRPr sz="3600"/>
            </a:lvl1pPr>
          </a:lstStyle>
          <a:p>
            <a:r>
              <a:rPr lang="en-US"/>
              <a:t>Click to edit Master title style</a:t>
            </a:r>
          </a:p>
        </p:txBody>
      </p:sp>
      <p:sp>
        <p:nvSpPr>
          <p:cNvPr id="3" name="Subtitle 2"/>
          <p:cNvSpPr>
            <a:spLocks noGrp="1"/>
          </p:cNvSpPr>
          <p:nvPr>
            <p:ph type="subTitle" idx="1"/>
          </p:nvPr>
        </p:nvSpPr>
        <p:spPr>
          <a:xfrm>
            <a:off x="76200" y="2514600"/>
            <a:ext cx="4419600" cy="46166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2670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463299A-589E-41AB-91AB-C28182189A32}" type="slidenum">
              <a:rPr lang="en-US" smtClean="0"/>
              <a:t>‹#›</a:t>
            </a:fld>
            <a:endParaRPr lang="en-US"/>
          </a:p>
        </p:txBody>
      </p:sp>
    </p:spTree>
    <p:extLst>
      <p:ext uri="{BB962C8B-B14F-4D97-AF65-F5344CB8AC3E}">
        <p14:creationId xmlns:p14="http://schemas.microsoft.com/office/powerpoint/2010/main" val="121580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DAF4B8F-2CB2-4D4A-936A-0528D4CE1465}" type="slidenum">
              <a:rPr lang="en-US" altLang="en-US"/>
              <a:pPr/>
              <a:t>‹#›</a:t>
            </a:fld>
            <a:endParaRPr lang="en-US" altLang="en-US"/>
          </a:p>
        </p:txBody>
      </p:sp>
    </p:spTree>
    <p:extLst>
      <p:ext uri="{BB962C8B-B14F-4D97-AF65-F5344CB8AC3E}">
        <p14:creationId xmlns:p14="http://schemas.microsoft.com/office/powerpoint/2010/main" val="576485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 y="86380"/>
            <a:ext cx="8915400" cy="523220"/>
          </a:xfrm>
          <a:prstGeom prst="rect">
            <a:avLst/>
          </a:prstGeom>
        </p:spPr>
        <p:txBody>
          <a:bodyPr vert="horz" wrap="square" lIns="91440" tIns="45720" rIns="91440" bIns="45720" rtlCol="0" anchor="t">
            <a:spAutoFit/>
          </a:bodyPr>
          <a:lstStyle/>
          <a:p>
            <a:r>
              <a:rPr lang="en-US"/>
              <a:t>Click to edit Master title style</a:t>
            </a:r>
          </a:p>
        </p:txBody>
      </p:sp>
      <p:sp>
        <p:nvSpPr>
          <p:cNvPr id="3" name="Text Placeholder 2"/>
          <p:cNvSpPr>
            <a:spLocks noGrp="1"/>
          </p:cNvSpPr>
          <p:nvPr>
            <p:ph type="body" idx="1"/>
          </p:nvPr>
        </p:nvSpPr>
        <p:spPr>
          <a:xfrm>
            <a:off x="457200" y="1600200"/>
            <a:ext cx="4876800" cy="461665"/>
          </a:xfrm>
          <a:prstGeom prst="rect">
            <a:avLst/>
          </a:prstGeom>
        </p:spPr>
        <p:txBody>
          <a:bodyPr vert="horz" wrap="square" lIns="91440" tIns="45720" rIns="91440" bIns="45720" rtlCol="0">
            <a:spAutoFit/>
          </a:bodyPr>
          <a:lstStyle/>
          <a:p>
            <a:pPr lvl="0"/>
            <a:r>
              <a:rPr lang="en-US"/>
              <a:t>Click to edit Master text styles</a:t>
            </a:r>
          </a:p>
        </p:txBody>
      </p:sp>
      <p:sp>
        <p:nvSpPr>
          <p:cNvPr id="6" name="Slide Number Placeholder 5"/>
          <p:cNvSpPr>
            <a:spLocks noGrp="1"/>
          </p:cNvSpPr>
          <p:nvPr>
            <p:ph type="sldNum" sz="quarter" idx="4"/>
          </p:nvPr>
        </p:nvSpPr>
        <p:spPr>
          <a:xfrm>
            <a:off x="76200" y="6356350"/>
            <a:ext cx="2133600" cy="365125"/>
          </a:xfrm>
          <a:prstGeom prst="rect">
            <a:avLst/>
          </a:prstGeom>
        </p:spPr>
        <p:txBody>
          <a:bodyPr vert="horz" lIns="91440" tIns="45720" rIns="91440" bIns="45720" rtlCol="0" anchor="b"/>
          <a:lstStyle>
            <a:lvl1pPr algn="l">
              <a:defRPr sz="1400">
                <a:solidFill>
                  <a:schemeClr val="tx1">
                    <a:lumMod val="65000"/>
                    <a:lumOff val="35000"/>
                  </a:schemeClr>
                </a:solidFill>
              </a:defRPr>
            </a:lvl1pPr>
          </a:lstStyle>
          <a:p>
            <a:fld id="{D463299A-589E-41AB-91AB-C28182189A32}" type="slidenum">
              <a:rPr lang="en-US" smtClean="0"/>
              <a:pPr/>
              <a:t>‹#›</a:t>
            </a:fld>
            <a:endParaRPr lang="en-US"/>
          </a:p>
        </p:txBody>
      </p:sp>
    </p:spTree>
    <p:extLst>
      <p:ext uri="{BB962C8B-B14F-4D97-AF65-F5344CB8AC3E}">
        <p14:creationId xmlns:p14="http://schemas.microsoft.com/office/powerpoint/2010/main" val="2221308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en-US" altLang="en-US" sz="1400">
              <a:solidFill>
                <a:srgbClr val="404040"/>
              </a:solidFill>
            </a:endParaRPr>
          </a:p>
          <a:p>
            <a:pPr eaLnBrk="1" hangingPunct="1">
              <a:spcBef>
                <a:spcPct val="0"/>
              </a:spcBef>
            </a:pPr>
            <a:endParaRPr lang="en-US" altLang="en-US" sz="1400">
              <a:solidFill>
                <a:srgbClr val="404040"/>
              </a:solidFill>
            </a:endParaRPr>
          </a:p>
        </p:txBody>
      </p:sp>
      <p:sp>
        <p:nvSpPr>
          <p:cNvPr id="3075" name="Rectangle 2"/>
          <p:cNvSpPr>
            <a:spLocks noChangeArrowheads="1"/>
          </p:cNvSpPr>
          <p:nvPr/>
        </p:nvSpPr>
        <p:spPr bwMode="auto">
          <a:xfrm>
            <a:off x="152400" y="2895600"/>
            <a:ext cx="3352800" cy="269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tIns="25400" bIns="25400"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000" dirty="0"/>
              <a:t>Dustin Gurley</a:t>
            </a:r>
          </a:p>
          <a:p>
            <a:pPr>
              <a:spcBef>
                <a:spcPct val="0"/>
              </a:spcBef>
            </a:pPr>
            <a:r>
              <a:rPr lang="en-US" altLang="en-US" sz="2000" dirty="0" smtClean="0"/>
              <a:t>Katelyn </a:t>
            </a:r>
            <a:r>
              <a:rPr lang="en-US" altLang="en-US" sz="2000" dirty="0"/>
              <a:t>Muncie</a:t>
            </a:r>
          </a:p>
          <a:p>
            <a:pPr>
              <a:spcBef>
                <a:spcPct val="0"/>
              </a:spcBef>
            </a:pPr>
            <a:r>
              <a:rPr lang="en-US" altLang="en-US" sz="2000" dirty="0"/>
              <a:t>Tyler </a:t>
            </a:r>
            <a:r>
              <a:rPr lang="en-US" altLang="en-US" sz="2000" dirty="0" smtClean="0"/>
              <a:t>McNabb</a:t>
            </a:r>
          </a:p>
          <a:p>
            <a:pPr>
              <a:spcBef>
                <a:spcPct val="0"/>
              </a:spcBef>
            </a:pPr>
            <a:r>
              <a:rPr lang="en-US" altLang="en-US" sz="2000" dirty="0" smtClean="0"/>
              <a:t>Noelle Hale</a:t>
            </a:r>
          </a:p>
          <a:p>
            <a:pPr>
              <a:spcBef>
                <a:spcPct val="0"/>
              </a:spcBef>
            </a:pPr>
            <a:endParaRPr lang="en-US" altLang="en-US" sz="2000" dirty="0"/>
          </a:p>
          <a:p>
            <a:pPr>
              <a:spcBef>
                <a:spcPct val="50000"/>
              </a:spcBef>
            </a:pPr>
            <a:r>
              <a:rPr lang="en-US" altLang="en-US" sz="1800" dirty="0"/>
              <a:t>Rose-Hulman Institute</a:t>
            </a:r>
            <a:r>
              <a:rPr lang="en-US" altLang="en-US" sz="1800" dirty="0">
                <a:cs typeface="Calibri"/>
              </a:rPr>
              <a:t> of Technology</a:t>
            </a:r>
          </a:p>
          <a:p>
            <a:pPr>
              <a:spcBef>
                <a:spcPct val="50000"/>
              </a:spcBef>
            </a:pPr>
            <a:r>
              <a:rPr lang="en-US" altLang="en-US" sz="1800" dirty="0"/>
              <a:t>04-05-2018</a:t>
            </a:r>
            <a:endParaRPr lang="en-US" altLang="en-US" dirty="0"/>
          </a:p>
        </p:txBody>
      </p:sp>
      <p:sp>
        <p:nvSpPr>
          <p:cNvPr id="3078" name="Text Box 5"/>
          <p:cNvSpPr txBox="1">
            <a:spLocks noChangeArrowheads="1"/>
          </p:cNvSpPr>
          <p:nvPr/>
        </p:nvSpPr>
        <p:spPr bwMode="auto">
          <a:xfrm>
            <a:off x="76200" y="76200"/>
            <a:ext cx="68101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600">
                <a:solidFill>
                  <a:schemeClr val="tx1"/>
                </a:solidFill>
              </a:rPr>
              <a:t>Redesign of GM Lecture Hall Desks</a:t>
            </a:r>
          </a:p>
        </p:txBody>
      </p:sp>
      <p:pic>
        <p:nvPicPr>
          <p:cNvPr id="2" name="Picture 2">
            <a:extLst>
              <a:ext uri="{FF2B5EF4-FFF2-40B4-BE49-F238E27FC236}">
                <a16:creationId xmlns:a16="http://schemas.microsoft.com/office/drawing/2014/main" id="{F44191E9-C14D-483D-A28F-B3E96CF80758}"/>
              </a:ext>
            </a:extLst>
          </p:cNvPr>
          <p:cNvPicPr>
            <a:picLocks noChangeAspect="1"/>
          </p:cNvPicPr>
          <p:nvPr/>
        </p:nvPicPr>
        <p:blipFill>
          <a:blip r:embed="rId3"/>
          <a:stretch>
            <a:fillRect/>
          </a:stretch>
        </p:blipFill>
        <p:spPr>
          <a:xfrm>
            <a:off x="2941607" y="1681432"/>
            <a:ext cx="5518029" cy="4142116"/>
          </a:xfrm>
          <a:prstGeom prst="rect">
            <a:avLst/>
          </a:prstGeom>
        </p:spPr>
      </p:pic>
      <p:pic>
        <p:nvPicPr>
          <p:cNvPr id="6" name="Picture 6">
            <a:extLst>
              <a:ext uri="{FF2B5EF4-FFF2-40B4-BE49-F238E27FC236}">
                <a16:creationId xmlns:a16="http://schemas.microsoft.com/office/drawing/2014/main" id="{3A7B940F-5173-4EA7-AF2E-81BA6705F9C1}"/>
              </a:ext>
            </a:extLst>
          </p:cNvPr>
          <p:cNvPicPr>
            <a:picLocks noChangeAspect="1"/>
          </p:cNvPicPr>
          <p:nvPr/>
        </p:nvPicPr>
        <p:blipFill>
          <a:blip r:embed="rId4"/>
          <a:stretch>
            <a:fillRect/>
          </a:stretch>
        </p:blipFill>
        <p:spPr>
          <a:xfrm>
            <a:off x="152400" y="6268618"/>
            <a:ext cx="2743200" cy="445518"/>
          </a:xfrm>
          <a:prstGeom prst="rect">
            <a:avLst/>
          </a:prstGeom>
        </p:spPr>
      </p:pic>
    </p:spTree>
    <p:extLst>
      <p:ext uri="{BB962C8B-B14F-4D97-AF65-F5344CB8AC3E}">
        <p14:creationId xmlns:p14="http://schemas.microsoft.com/office/powerpoint/2010/main" val="3511565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a:solidFill>
                <a:srgbClr val="404040"/>
              </a:solidFill>
            </a:endParaRPr>
          </a:p>
          <a:p>
            <a:pPr algn="l" eaLnBrk="1" hangingPunct="1"/>
            <a:fld id="{8C41EDE3-8F62-4F42-A8B8-43DEFF05E29C}" type="slidenum">
              <a:rPr lang="en-US" altLang="en-US" sz="1400">
                <a:solidFill>
                  <a:srgbClr val="404040"/>
                </a:solidFill>
              </a:rPr>
              <a:pPr algn="l" eaLnBrk="1" hangingPunct="1"/>
              <a:t>10</a:t>
            </a:fld>
            <a:endParaRPr lang="en-US" altLang="en-US" sz="1400">
              <a:solidFill>
                <a:srgbClr val="404040"/>
              </a:solidFill>
            </a:endParaRPr>
          </a:p>
        </p:txBody>
      </p:sp>
      <p:sp>
        <p:nvSpPr>
          <p:cNvPr id="10243" name="Rectangle 2"/>
          <p:cNvSpPr>
            <a:spLocks noGrp="1" noChangeArrowheads="1"/>
          </p:cNvSpPr>
          <p:nvPr>
            <p:ph type="title" idx="4294967295"/>
          </p:nvPr>
        </p:nvSpPr>
        <p:spPr>
          <a:xfrm>
            <a:off x="76200" y="96838"/>
            <a:ext cx="8599488" cy="1713290"/>
          </a:xfrm>
        </p:spPr>
        <p:txBody>
          <a:bodyPr lIns="63500" tIns="25400" rIns="63500" bIns="25400"/>
          <a:lstStyle/>
          <a:p>
            <a:r>
              <a:rPr lang="en-US" altLang="en-US" sz="3600">
                <a:solidFill>
                  <a:srgbClr val="000000"/>
                </a:solidFill>
                <a:cs typeface="Calibri"/>
              </a:rPr>
              <a:t>The GM lecture room is commonly used for events, so </a:t>
            </a:r>
            <a:r>
              <a:rPr lang="en-US" altLang="en-US" sz="3600">
                <a:solidFill>
                  <a:srgbClr val="000000"/>
                </a:solidFill>
                <a:cs typeface="Calibri"/>
              </a:rPr>
              <a:t>the </a:t>
            </a:r>
            <a:r>
              <a:rPr lang="en-US" altLang="en-US" sz="3600">
                <a:solidFill>
                  <a:srgbClr val="000000"/>
                </a:solidFill>
                <a:cs typeface="Calibri"/>
              </a:rPr>
              <a:t>room </a:t>
            </a:r>
            <a:r>
              <a:rPr lang="en-US" altLang="en-US" sz="3600">
                <a:solidFill>
                  <a:srgbClr val="000000"/>
                </a:solidFill>
                <a:cs typeface="Calibri"/>
              </a:rPr>
              <a:t>need to be accessible for visitors. </a:t>
            </a:r>
            <a:endParaRPr lang="en-US" altLang="en-US" sz="3600">
              <a:solidFill>
                <a:srgbClr val="000000"/>
              </a:solidFill>
            </a:endParaRPr>
          </a:p>
        </p:txBody>
      </p:sp>
      <p:pic>
        <p:nvPicPr>
          <p:cNvPr id="2" name="Picture 2" descr="A group of people sitting at a table in front of a crowd&#10;&#10;Description generated with very high confidence">
            <a:extLst>
              <a:ext uri="{FF2B5EF4-FFF2-40B4-BE49-F238E27FC236}">
                <a16:creationId xmlns:a16="http://schemas.microsoft.com/office/drawing/2014/main" id="{FBE2435E-3C67-4EB7-B02C-880CAFA98A51}"/>
              </a:ext>
            </a:extLst>
          </p:cNvPr>
          <p:cNvPicPr>
            <a:picLocks noChangeAspect="1"/>
          </p:cNvPicPr>
          <p:nvPr/>
        </p:nvPicPr>
        <p:blipFill>
          <a:blip r:embed="rId3"/>
          <a:stretch>
            <a:fillRect/>
          </a:stretch>
        </p:blipFill>
        <p:spPr>
          <a:xfrm>
            <a:off x="1435040" y="1946335"/>
            <a:ext cx="5943240" cy="3957367"/>
          </a:xfrm>
          <a:prstGeom prst="rect">
            <a:avLst/>
          </a:prstGeom>
        </p:spPr>
      </p:pic>
    </p:spTree>
    <p:extLst>
      <p:ext uri="{BB962C8B-B14F-4D97-AF65-F5344CB8AC3E}">
        <p14:creationId xmlns:p14="http://schemas.microsoft.com/office/powerpoint/2010/main" val="210493414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82099C25-DD38-4DE5-9215-EB4A574BF43C}" type="slidenum">
              <a:rPr lang="en-US" altLang="en-US" sz="1400">
                <a:solidFill>
                  <a:srgbClr val="404040"/>
                </a:solidFill>
              </a:rPr>
              <a:pPr algn="l" eaLnBrk="1" hangingPunct="1"/>
              <a:t>11</a:t>
            </a:fld>
            <a:endParaRPr lang="en-US" altLang="en-US" sz="1400">
              <a:solidFill>
                <a:srgbClr val="404040"/>
              </a:solidFill>
            </a:endParaRPr>
          </a:p>
        </p:txBody>
      </p:sp>
      <p:sp>
        <p:nvSpPr>
          <p:cNvPr id="11267" name="Rectangle 2"/>
          <p:cNvSpPr>
            <a:spLocks noGrp="1" noChangeArrowheads="1"/>
          </p:cNvSpPr>
          <p:nvPr>
            <p:ph type="title" idx="4294967295"/>
          </p:nvPr>
        </p:nvSpPr>
        <p:spPr>
          <a:xfrm>
            <a:off x="76200" y="120650"/>
            <a:ext cx="9023350" cy="1754326"/>
          </a:xfrm>
        </p:spPr>
        <p:txBody>
          <a:bodyPr/>
          <a:lstStyle/>
          <a:p>
            <a:r>
              <a:rPr lang="en-US" altLang="en-US" sz="3600">
                <a:cs typeface="Calibri"/>
              </a:rPr>
              <a:t>President Jim Conwell and the administration values low costs and upholding Rose-Hulman's reputation.</a:t>
            </a:r>
            <a:endParaRPr lang="en-US" altLang="en-US" sz="3600"/>
          </a:p>
        </p:txBody>
      </p:sp>
      <p:pic>
        <p:nvPicPr>
          <p:cNvPr id="2" name="Picture 2" descr="A person wearing a suit and tie smiling at the camera&#10;&#10;Description generated with very high confidence">
            <a:extLst>
              <a:ext uri="{FF2B5EF4-FFF2-40B4-BE49-F238E27FC236}">
                <a16:creationId xmlns:a16="http://schemas.microsoft.com/office/drawing/2014/main" id="{37FBB98C-BDDA-407C-94FE-1EB2915AB2EA}"/>
              </a:ext>
            </a:extLst>
          </p:cNvPr>
          <p:cNvPicPr>
            <a:picLocks noChangeAspect="1"/>
          </p:cNvPicPr>
          <p:nvPr/>
        </p:nvPicPr>
        <p:blipFill>
          <a:blip r:embed="rId3"/>
          <a:stretch>
            <a:fillRect/>
          </a:stretch>
        </p:blipFill>
        <p:spPr>
          <a:xfrm>
            <a:off x="1269700" y="2011394"/>
            <a:ext cx="6489579" cy="3999780"/>
          </a:xfrm>
          <a:prstGeom prst="rect">
            <a:avLst/>
          </a:prstGeom>
        </p:spPr>
      </p:pic>
    </p:spTree>
    <p:extLst>
      <p:ext uri="{BB962C8B-B14F-4D97-AF65-F5344CB8AC3E}">
        <p14:creationId xmlns:p14="http://schemas.microsoft.com/office/powerpoint/2010/main" val="2786242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a:solidFill>
                <a:srgbClr val="404040"/>
              </a:solidFill>
            </a:endParaRPr>
          </a:p>
          <a:p>
            <a:pPr algn="l" eaLnBrk="1" hangingPunct="1"/>
            <a:fld id="{55979E9A-FBC1-4402-BCCF-072AD3ADF8BB}" type="slidenum">
              <a:rPr lang="en-US" altLang="en-US" sz="1400">
                <a:solidFill>
                  <a:srgbClr val="404040"/>
                </a:solidFill>
              </a:rPr>
              <a:pPr algn="l" eaLnBrk="1" hangingPunct="1"/>
              <a:t>12</a:t>
            </a:fld>
            <a:endParaRPr lang="en-US" altLang="en-US" sz="1400">
              <a:solidFill>
                <a:srgbClr val="404040"/>
              </a:solidFill>
            </a:endParaRPr>
          </a:p>
        </p:txBody>
      </p:sp>
      <p:sp>
        <p:nvSpPr>
          <p:cNvPr id="12298" name="Text Box 9"/>
          <p:cNvSpPr txBox="1">
            <a:spLocks noChangeArrowheads="1"/>
          </p:cNvSpPr>
          <p:nvPr/>
        </p:nvSpPr>
        <p:spPr bwMode="auto">
          <a:xfrm>
            <a:off x="76200" y="76200"/>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600">
                <a:solidFill>
                  <a:srgbClr val="000000"/>
                </a:solidFill>
              </a:rPr>
              <a:t>The current </a:t>
            </a:r>
            <a:r>
              <a:rPr lang="en-US" altLang="en-US" sz="3600">
                <a:solidFill>
                  <a:schemeClr val="tx1"/>
                </a:solidFill>
                <a:cs typeface="Calibri"/>
              </a:rPr>
              <a:t>situation of Rose-Hulman's lecture halls only allows for either a laptop or a paper.</a:t>
            </a:r>
          </a:p>
        </p:txBody>
      </p:sp>
      <p:pic>
        <p:nvPicPr>
          <p:cNvPr id="4" name="Picture 4" descr="A red leather chair&#10;&#10;Description generated with high confidence">
            <a:extLst>
              <a:ext uri="{FF2B5EF4-FFF2-40B4-BE49-F238E27FC236}">
                <a16:creationId xmlns:a16="http://schemas.microsoft.com/office/drawing/2014/main" id="{617F2D51-2739-463B-97EB-12DEFB1BFFB0}"/>
              </a:ext>
            </a:extLst>
          </p:cNvPr>
          <p:cNvPicPr>
            <a:picLocks noChangeAspect="1"/>
          </p:cNvPicPr>
          <p:nvPr/>
        </p:nvPicPr>
        <p:blipFill>
          <a:blip r:embed="rId3"/>
          <a:stretch>
            <a:fillRect/>
          </a:stretch>
        </p:blipFill>
        <p:spPr>
          <a:xfrm>
            <a:off x="5357721" y="1939416"/>
            <a:ext cx="3345611" cy="3841809"/>
          </a:xfrm>
          <a:prstGeom prst="rect">
            <a:avLst/>
          </a:prstGeom>
        </p:spPr>
      </p:pic>
      <p:pic>
        <p:nvPicPr>
          <p:cNvPr id="6" name="Picture 6" descr="A group of people sitting at a table using a computer&#10;&#10;Description generated with very high confidence">
            <a:extLst>
              <a:ext uri="{FF2B5EF4-FFF2-40B4-BE49-F238E27FC236}">
                <a16:creationId xmlns:a16="http://schemas.microsoft.com/office/drawing/2014/main" id="{CA1B7176-1EA7-464B-A20B-568C978E0839}"/>
              </a:ext>
            </a:extLst>
          </p:cNvPr>
          <p:cNvPicPr>
            <a:picLocks noChangeAspect="1"/>
          </p:cNvPicPr>
          <p:nvPr/>
        </p:nvPicPr>
        <p:blipFill>
          <a:blip r:embed="rId4"/>
          <a:stretch>
            <a:fillRect/>
          </a:stretch>
        </p:blipFill>
        <p:spPr>
          <a:xfrm>
            <a:off x="554967" y="1942381"/>
            <a:ext cx="3821501" cy="3835879"/>
          </a:xfrm>
          <a:prstGeom prst="rect">
            <a:avLst/>
          </a:prstGeom>
        </p:spPr>
      </p:pic>
    </p:spTree>
    <p:extLst>
      <p:ext uri="{BB962C8B-B14F-4D97-AF65-F5344CB8AC3E}">
        <p14:creationId xmlns:p14="http://schemas.microsoft.com/office/powerpoint/2010/main" val="5182473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lide Number Placeholder 1"/>
          <p:cNvSpPr>
            <a:spLocks noGrp="1"/>
          </p:cNvSpPr>
          <p:nvPr>
            <p:ph type="sldNum" sz="quarter" idx="10"/>
          </p:nvPr>
        </p:nvSpPr>
        <p:spPr bwMode="auto">
          <a:xfrm>
            <a:off x="76200" y="6477000"/>
            <a:ext cx="2133600" cy="365125"/>
          </a:xfrm>
          <a:ln>
            <a:miter lim="800000"/>
            <a:headEnd/>
            <a:tailEnd/>
          </a:ln>
        </p:spPr>
        <p:txBody>
          <a:bodyPr anchor="t"/>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fld id="{4115755A-EFBD-4A86-BBD4-674297E4E481}" type="slidenum">
              <a:rPr lang="en-US" altLang="en-US" sz="1400">
                <a:solidFill>
                  <a:srgbClr val="262626"/>
                </a:solidFill>
              </a:rPr>
              <a:pPr algn="l" eaLnBrk="1" hangingPunct="1"/>
              <a:t>13</a:t>
            </a:fld>
            <a:endParaRPr lang="en-US" altLang="en-US" sz="1400">
              <a:solidFill>
                <a:srgbClr val="262626"/>
              </a:solidFill>
            </a:endParaRPr>
          </a:p>
        </p:txBody>
      </p:sp>
      <p:sp>
        <p:nvSpPr>
          <p:cNvPr id="13315" name="Text Box 2"/>
          <p:cNvSpPr txBox="1">
            <a:spLocks noChangeArrowheads="1"/>
          </p:cNvSpPr>
          <p:nvPr/>
        </p:nvSpPr>
        <p:spPr bwMode="auto">
          <a:xfrm>
            <a:off x="1447800" y="24384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000099"/>
                </a:solidFill>
                <a:latin typeface="Calibri" pitchFamily="34" charset="0"/>
              </a:defRPr>
            </a:lvl1pPr>
            <a:lvl2pPr marL="742950" indent="-285750" eaLnBrk="0" hangingPunct="0">
              <a:defRPr sz="2000" b="1">
                <a:solidFill>
                  <a:srgbClr val="000099"/>
                </a:solidFill>
                <a:latin typeface="Calibri" pitchFamily="34" charset="0"/>
              </a:defRPr>
            </a:lvl2pPr>
            <a:lvl3pPr marL="1143000" indent="-228600" eaLnBrk="0" hangingPunct="0">
              <a:defRPr sz="2000" b="1">
                <a:solidFill>
                  <a:srgbClr val="000099"/>
                </a:solidFill>
                <a:latin typeface="Calibri" pitchFamily="34" charset="0"/>
              </a:defRPr>
            </a:lvl3pPr>
            <a:lvl4pPr marL="1600200" indent="-228600" eaLnBrk="0" hangingPunct="0">
              <a:defRPr sz="2000" b="1">
                <a:solidFill>
                  <a:srgbClr val="000099"/>
                </a:solidFill>
                <a:latin typeface="Calibri" pitchFamily="34" charset="0"/>
              </a:defRPr>
            </a:lvl4pPr>
            <a:lvl5pPr marL="2057400" indent="-228600" eaLnBrk="0" hangingPunct="0">
              <a:defRPr sz="2000" b="1">
                <a:solidFill>
                  <a:srgbClr val="000099"/>
                </a:solidFill>
                <a:latin typeface="Calibri" pitchFamily="34" charset="0"/>
              </a:defRPr>
            </a:lvl5pPr>
            <a:lvl6pPr marL="2514600" indent="-228600" eaLnBrk="0" fontAlgn="base" hangingPunct="0">
              <a:spcBef>
                <a:spcPct val="0"/>
              </a:spcBef>
              <a:spcAft>
                <a:spcPct val="0"/>
              </a:spcAft>
              <a:defRPr sz="2000" b="1">
                <a:solidFill>
                  <a:srgbClr val="000099"/>
                </a:solidFill>
                <a:latin typeface="Calibri" pitchFamily="34" charset="0"/>
              </a:defRPr>
            </a:lvl6pPr>
            <a:lvl7pPr marL="2971800" indent="-228600" eaLnBrk="0" fontAlgn="base" hangingPunct="0">
              <a:spcBef>
                <a:spcPct val="0"/>
              </a:spcBef>
              <a:spcAft>
                <a:spcPct val="0"/>
              </a:spcAft>
              <a:defRPr sz="2000" b="1">
                <a:solidFill>
                  <a:srgbClr val="000099"/>
                </a:solidFill>
                <a:latin typeface="Calibri" pitchFamily="34" charset="0"/>
              </a:defRPr>
            </a:lvl7pPr>
            <a:lvl8pPr marL="3429000" indent="-228600" eaLnBrk="0" fontAlgn="base" hangingPunct="0">
              <a:spcBef>
                <a:spcPct val="0"/>
              </a:spcBef>
              <a:spcAft>
                <a:spcPct val="0"/>
              </a:spcAft>
              <a:defRPr sz="2000" b="1">
                <a:solidFill>
                  <a:srgbClr val="000099"/>
                </a:solidFill>
                <a:latin typeface="Calibri" pitchFamily="34" charset="0"/>
              </a:defRPr>
            </a:lvl8pPr>
            <a:lvl9pPr marL="3886200" indent="-228600" eaLnBrk="0" fontAlgn="base" hangingPunct="0">
              <a:spcBef>
                <a:spcPct val="0"/>
              </a:spcBef>
              <a:spcAft>
                <a:spcPct val="0"/>
              </a:spcAft>
              <a:defRPr sz="2000" b="1">
                <a:solidFill>
                  <a:srgbClr val="000099"/>
                </a:solidFill>
                <a:latin typeface="Calibri" pitchFamily="34" charset="0"/>
              </a:defRPr>
            </a:lvl9pPr>
          </a:lstStyle>
          <a:p>
            <a:pPr>
              <a:defRPr/>
            </a:pPr>
            <a:endParaRPr lang="en-US" sz="1800">
              <a:solidFill>
                <a:schemeClr val="tx1">
                  <a:lumMod val="85000"/>
                  <a:lumOff val="15000"/>
                </a:schemeClr>
              </a:solidFill>
            </a:endParaRPr>
          </a:p>
        </p:txBody>
      </p:sp>
      <p:sp>
        <p:nvSpPr>
          <p:cNvPr id="13327" name="Text Box 40"/>
          <p:cNvSpPr txBox="1">
            <a:spLocks noChangeArrowheads="1"/>
          </p:cNvSpPr>
          <p:nvPr/>
        </p:nvSpPr>
        <p:spPr bwMode="auto">
          <a:xfrm>
            <a:off x="76200" y="76200"/>
            <a:ext cx="90217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600">
                <a:solidFill>
                  <a:srgbClr val="000000"/>
                </a:solidFill>
                <a:cs typeface="Calibri"/>
              </a:rPr>
              <a:t>The </a:t>
            </a:r>
            <a:r>
              <a:rPr lang="en-US" altLang="en-US" sz="3600">
                <a:solidFill>
                  <a:srgbClr val="000000"/>
                </a:solidFill>
                <a:cs typeface="Calibri"/>
              </a:rPr>
              <a:t>same </a:t>
            </a:r>
            <a:r>
              <a:rPr lang="en-US" altLang="en-US" sz="3600">
                <a:solidFill>
                  <a:srgbClr val="000000"/>
                </a:solidFill>
                <a:cs typeface="Calibri"/>
              </a:rPr>
              <a:t>problems </a:t>
            </a:r>
            <a:r>
              <a:rPr lang="en-US" altLang="en-US" sz="3600">
                <a:solidFill>
                  <a:srgbClr val="000000"/>
                </a:solidFill>
                <a:cs typeface="Calibri"/>
              </a:rPr>
              <a:t>exists at other institutions.</a:t>
            </a:r>
          </a:p>
        </p:txBody>
      </p:sp>
      <p:pic>
        <p:nvPicPr>
          <p:cNvPr id="5" name="Picture 6" descr="A close up of a box on a table&#10;&#10;Description generated with high confidence">
            <a:extLst>
              <a:ext uri="{FF2B5EF4-FFF2-40B4-BE49-F238E27FC236}">
                <a16:creationId xmlns:a16="http://schemas.microsoft.com/office/drawing/2014/main" id="{65F990D1-EA5C-43EC-803F-B83B01514D2A}"/>
              </a:ext>
            </a:extLst>
          </p:cNvPr>
          <p:cNvPicPr>
            <a:picLocks noChangeAspect="1"/>
          </p:cNvPicPr>
          <p:nvPr/>
        </p:nvPicPr>
        <p:blipFill>
          <a:blip r:embed="rId3"/>
          <a:stretch>
            <a:fillRect/>
          </a:stretch>
        </p:blipFill>
        <p:spPr>
          <a:xfrm>
            <a:off x="158959" y="2142496"/>
            <a:ext cx="1781175" cy="2371725"/>
          </a:xfrm>
          <a:prstGeom prst="rect">
            <a:avLst/>
          </a:prstGeom>
        </p:spPr>
      </p:pic>
      <p:pic>
        <p:nvPicPr>
          <p:cNvPr id="8" name="Picture 8" descr="A picture containing indoor&#10;&#10;Description generated with very high confidence">
            <a:extLst>
              <a:ext uri="{FF2B5EF4-FFF2-40B4-BE49-F238E27FC236}">
                <a16:creationId xmlns:a16="http://schemas.microsoft.com/office/drawing/2014/main" id="{D8B9FFAC-9896-4F2E-934B-17E9D6931B55}"/>
              </a:ext>
            </a:extLst>
          </p:cNvPr>
          <p:cNvPicPr>
            <a:picLocks noChangeAspect="1"/>
          </p:cNvPicPr>
          <p:nvPr/>
        </p:nvPicPr>
        <p:blipFill>
          <a:blip r:embed="rId4"/>
          <a:stretch>
            <a:fillRect/>
          </a:stretch>
        </p:blipFill>
        <p:spPr>
          <a:xfrm>
            <a:off x="2337219" y="2332816"/>
            <a:ext cx="2571750" cy="1933575"/>
          </a:xfrm>
          <a:prstGeom prst="rect">
            <a:avLst/>
          </a:prstGeom>
        </p:spPr>
      </p:pic>
      <p:pic>
        <p:nvPicPr>
          <p:cNvPr id="10" name="Picture 10" descr="A green chair&#10;&#10;Description generated with very high confidence">
            <a:extLst>
              <a:ext uri="{FF2B5EF4-FFF2-40B4-BE49-F238E27FC236}">
                <a16:creationId xmlns:a16="http://schemas.microsoft.com/office/drawing/2014/main" id="{7CD37468-2313-4B1C-B061-797A3317E7E9}"/>
              </a:ext>
            </a:extLst>
          </p:cNvPr>
          <p:cNvPicPr>
            <a:picLocks noChangeAspect="1"/>
          </p:cNvPicPr>
          <p:nvPr/>
        </p:nvPicPr>
        <p:blipFill>
          <a:blip r:embed="rId5"/>
          <a:stretch>
            <a:fillRect/>
          </a:stretch>
        </p:blipFill>
        <p:spPr>
          <a:xfrm>
            <a:off x="5367876" y="1885321"/>
            <a:ext cx="1628775" cy="2886075"/>
          </a:xfrm>
          <a:prstGeom prst="rect">
            <a:avLst/>
          </a:prstGeom>
        </p:spPr>
      </p:pic>
      <p:pic>
        <p:nvPicPr>
          <p:cNvPr id="12" name="Picture 12" descr="A picture containing indoor, floor, seat, furniture&#10;&#10;Description generated with high confidence">
            <a:extLst>
              <a:ext uri="{FF2B5EF4-FFF2-40B4-BE49-F238E27FC236}">
                <a16:creationId xmlns:a16="http://schemas.microsoft.com/office/drawing/2014/main" id="{8594F7B9-1663-497B-9E0C-C12D784BCD10}"/>
              </a:ext>
            </a:extLst>
          </p:cNvPr>
          <p:cNvPicPr>
            <a:picLocks noChangeAspect="1"/>
          </p:cNvPicPr>
          <p:nvPr/>
        </p:nvPicPr>
        <p:blipFill>
          <a:blip r:embed="rId6"/>
          <a:stretch>
            <a:fillRect/>
          </a:stretch>
        </p:blipFill>
        <p:spPr>
          <a:xfrm>
            <a:off x="7122992" y="1985154"/>
            <a:ext cx="1971675" cy="2628900"/>
          </a:xfrm>
          <a:prstGeom prst="rect">
            <a:avLst/>
          </a:prstGeom>
        </p:spPr>
      </p:pic>
    </p:spTree>
    <p:extLst>
      <p:ext uri="{BB962C8B-B14F-4D97-AF65-F5344CB8AC3E}">
        <p14:creationId xmlns:p14="http://schemas.microsoft.com/office/powerpoint/2010/main" val="17120386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64D5C92B-524D-4380-875C-ABCDB3C61BE5}" type="slidenum">
              <a:rPr lang="en-US" altLang="en-US" sz="1400">
                <a:solidFill>
                  <a:srgbClr val="404040"/>
                </a:solidFill>
              </a:rPr>
              <a:pPr algn="l" eaLnBrk="1" hangingPunct="1"/>
              <a:t>14</a:t>
            </a:fld>
            <a:endParaRPr lang="en-US" altLang="en-US" sz="1400">
              <a:solidFill>
                <a:srgbClr val="404040"/>
              </a:solidFill>
            </a:endParaRPr>
          </a:p>
        </p:txBody>
      </p:sp>
      <p:pic>
        <p:nvPicPr>
          <p:cNvPr id="2" name="Picture 2" descr="A picture containing indoor, wall, ceiling, floor&#10;&#10;Description generated with very high confidence">
            <a:extLst>
              <a:ext uri="{FF2B5EF4-FFF2-40B4-BE49-F238E27FC236}">
                <a16:creationId xmlns:a16="http://schemas.microsoft.com/office/drawing/2014/main" id="{FBE08F08-12C0-43A2-BB31-A2EFF6F0B48A}"/>
              </a:ext>
            </a:extLst>
          </p:cNvPr>
          <p:cNvPicPr>
            <a:picLocks noChangeAspect="1"/>
          </p:cNvPicPr>
          <p:nvPr/>
        </p:nvPicPr>
        <p:blipFill>
          <a:blip r:embed="rId3"/>
          <a:stretch>
            <a:fillRect/>
          </a:stretch>
        </p:blipFill>
        <p:spPr>
          <a:xfrm>
            <a:off x="131463" y="1161331"/>
            <a:ext cx="3705225" cy="2781300"/>
          </a:xfrm>
          <a:prstGeom prst="rect">
            <a:avLst/>
          </a:prstGeom>
        </p:spPr>
      </p:pic>
      <p:pic>
        <p:nvPicPr>
          <p:cNvPr id="4" name="Picture 4" descr="A large room&#10;&#10;Description generated with very high confidence">
            <a:extLst>
              <a:ext uri="{FF2B5EF4-FFF2-40B4-BE49-F238E27FC236}">
                <a16:creationId xmlns:a16="http://schemas.microsoft.com/office/drawing/2014/main" id="{6EBCD737-5360-4A67-A3FC-F7C165C6EAAB}"/>
              </a:ext>
            </a:extLst>
          </p:cNvPr>
          <p:cNvPicPr>
            <a:picLocks noChangeAspect="1"/>
          </p:cNvPicPr>
          <p:nvPr/>
        </p:nvPicPr>
        <p:blipFill>
          <a:blip r:embed="rId4"/>
          <a:stretch>
            <a:fillRect/>
          </a:stretch>
        </p:blipFill>
        <p:spPr>
          <a:xfrm>
            <a:off x="3145047" y="4117405"/>
            <a:ext cx="3429000" cy="2505075"/>
          </a:xfrm>
          <a:prstGeom prst="rect">
            <a:avLst/>
          </a:prstGeom>
        </p:spPr>
      </p:pic>
      <p:pic>
        <p:nvPicPr>
          <p:cNvPr id="6" name="Picture 6" descr="A chair sitting in front of a wooden table&#10;&#10;Description generated with very high confidence">
            <a:extLst>
              <a:ext uri="{FF2B5EF4-FFF2-40B4-BE49-F238E27FC236}">
                <a16:creationId xmlns:a16="http://schemas.microsoft.com/office/drawing/2014/main" id="{BFB63E02-92A6-424B-A6A8-D71B09150999}"/>
              </a:ext>
            </a:extLst>
          </p:cNvPr>
          <p:cNvPicPr>
            <a:picLocks noChangeAspect="1"/>
          </p:cNvPicPr>
          <p:nvPr/>
        </p:nvPicPr>
        <p:blipFill>
          <a:blip r:embed="rId5"/>
          <a:stretch>
            <a:fillRect/>
          </a:stretch>
        </p:blipFill>
        <p:spPr>
          <a:xfrm>
            <a:off x="6707307" y="1128982"/>
            <a:ext cx="2371725" cy="3162300"/>
          </a:xfrm>
          <a:prstGeom prst="rect">
            <a:avLst/>
          </a:prstGeom>
        </p:spPr>
      </p:pic>
    </p:spTree>
    <p:extLst>
      <p:ext uri="{BB962C8B-B14F-4D97-AF65-F5344CB8AC3E}">
        <p14:creationId xmlns:p14="http://schemas.microsoft.com/office/powerpoint/2010/main" val="2037024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a:solidFill>
                <a:srgbClr val="404040"/>
              </a:solidFill>
            </a:endParaRPr>
          </a:p>
          <a:p>
            <a:pPr algn="l" eaLnBrk="1" hangingPunct="1"/>
            <a:fld id="{05DF4919-0EDE-4C86-906D-F9B2B581C9F6}" type="slidenum">
              <a:rPr lang="en-US" altLang="en-US" sz="1400">
                <a:solidFill>
                  <a:srgbClr val="404040"/>
                </a:solidFill>
              </a:rPr>
              <a:pPr algn="l" eaLnBrk="1" hangingPunct="1"/>
              <a:t>15</a:t>
            </a:fld>
            <a:endParaRPr lang="en-US" altLang="en-US" sz="1400">
              <a:solidFill>
                <a:srgbClr val="404040"/>
              </a:solidFill>
            </a:endParaRPr>
          </a:p>
        </p:txBody>
      </p:sp>
      <p:sp>
        <p:nvSpPr>
          <p:cNvPr id="15367" name="Text Box 4"/>
          <p:cNvSpPr txBox="1">
            <a:spLocks noChangeArrowheads="1"/>
          </p:cNvSpPr>
          <p:nvPr/>
        </p:nvSpPr>
        <p:spPr bwMode="auto">
          <a:xfrm>
            <a:off x="76200" y="76200"/>
            <a:ext cx="8997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600">
                <a:solidFill>
                  <a:schemeClr val="tx1"/>
                </a:solidFill>
                <a:cs typeface="Calibri"/>
              </a:rPr>
              <a:t>Same setup, same hardware, but larger desk surface area is a design with a long item life.</a:t>
            </a:r>
          </a:p>
        </p:txBody>
      </p:sp>
      <p:pic>
        <p:nvPicPr>
          <p:cNvPr id="2" name="Picture 2" descr="A close up of a sign&#10;&#10;Description generated with high confidence">
            <a:extLst>
              <a:ext uri="{FF2B5EF4-FFF2-40B4-BE49-F238E27FC236}">
                <a16:creationId xmlns:a16="http://schemas.microsoft.com/office/drawing/2014/main" id="{F12744A5-FB14-4940-BD54-F7892B73AF61}"/>
              </a:ext>
            </a:extLst>
          </p:cNvPr>
          <p:cNvPicPr>
            <a:picLocks noChangeAspect="1"/>
          </p:cNvPicPr>
          <p:nvPr/>
        </p:nvPicPr>
        <p:blipFill>
          <a:blip r:embed="rId3"/>
          <a:stretch>
            <a:fillRect/>
          </a:stretch>
        </p:blipFill>
        <p:spPr>
          <a:xfrm>
            <a:off x="869200" y="2297322"/>
            <a:ext cx="2704201" cy="3672336"/>
          </a:xfrm>
          <a:prstGeom prst="rect">
            <a:avLst/>
          </a:prstGeom>
        </p:spPr>
      </p:pic>
      <p:pic>
        <p:nvPicPr>
          <p:cNvPr id="4" name="Picture 4" descr="A picture containing table&#10;&#10;Description generated with high confidence">
            <a:extLst>
              <a:ext uri="{FF2B5EF4-FFF2-40B4-BE49-F238E27FC236}">
                <a16:creationId xmlns:a16="http://schemas.microsoft.com/office/drawing/2014/main" id="{E36BEB7A-B2EE-459E-9517-4E68BB2706BB}"/>
              </a:ext>
            </a:extLst>
          </p:cNvPr>
          <p:cNvPicPr>
            <a:picLocks noChangeAspect="1"/>
          </p:cNvPicPr>
          <p:nvPr/>
        </p:nvPicPr>
        <p:blipFill>
          <a:blip r:embed="rId4"/>
          <a:stretch>
            <a:fillRect/>
          </a:stretch>
        </p:blipFill>
        <p:spPr>
          <a:xfrm>
            <a:off x="4429574" y="2503099"/>
            <a:ext cx="4022964" cy="3174520"/>
          </a:xfrm>
          <a:prstGeom prst="rect">
            <a:avLst/>
          </a:prstGeom>
        </p:spPr>
      </p:pic>
    </p:spTree>
    <p:extLst>
      <p:ext uri="{BB962C8B-B14F-4D97-AF65-F5344CB8AC3E}">
        <p14:creationId xmlns:p14="http://schemas.microsoft.com/office/powerpoint/2010/main" val="136563203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itle 1"/>
          <p:cNvSpPr txBox="1">
            <a:spLocks/>
          </p:cNvSpPr>
          <p:nvPr/>
        </p:nvSpPr>
        <p:spPr bwMode="auto">
          <a:xfrm>
            <a:off x="76200" y="76200"/>
            <a:ext cx="9023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600">
                <a:solidFill>
                  <a:srgbClr val="000000"/>
                </a:solidFill>
              </a:rPr>
              <a:t>Two</a:t>
            </a:r>
            <a:r>
              <a:rPr lang="en-US" altLang="en-US" sz="3600">
                <a:solidFill>
                  <a:schemeClr val="tx1"/>
                </a:solidFill>
                <a:cs typeface="Calibri"/>
              </a:rPr>
              <a:t> </a:t>
            </a:r>
            <a:r>
              <a:rPr lang="en-US" altLang="en-US" sz="3600">
                <a:solidFill>
                  <a:schemeClr val="tx1"/>
                </a:solidFill>
                <a:cs typeface="Calibri"/>
              </a:rPr>
              <a:t>extending</a:t>
            </a:r>
            <a:r>
              <a:rPr lang="en-US" altLang="en-US" sz="3600">
                <a:solidFill>
                  <a:schemeClr val="tx1"/>
                </a:solidFill>
                <a:cs typeface="Calibri"/>
              </a:rPr>
              <a:t> leaflets </a:t>
            </a:r>
            <a:r>
              <a:rPr lang="en-US" altLang="en-US" sz="3600">
                <a:solidFill>
                  <a:schemeClr val="tx1"/>
                </a:solidFill>
                <a:cs typeface="Calibri"/>
              </a:rPr>
              <a:t>provides</a:t>
            </a:r>
            <a:r>
              <a:rPr lang="en-US" altLang="en-US" sz="3600">
                <a:solidFill>
                  <a:schemeClr val="tx1"/>
                </a:solidFill>
                <a:cs typeface="Calibri"/>
              </a:rPr>
              <a:t> </a:t>
            </a:r>
            <a:r>
              <a:rPr lang="en-US" altLang="en-US" sz="3600">
                <a:solidFill>
                  <a:schemeClr val="tx1"/>
                </a:solidFill>
                <a:cs typeface="Calibri"/>
              </a:rPr>
              <a:t>students</a:t>
            </a:r>
            <a:r>
              <a:rPr lang="en-US" altLang="en-US" sz="3600">
                <a:solidFill>
                  <a:schemeClr val="tx1"/>
                </a:solidFill>
                <a:cs typeface="Calibri"/>
              </a:rPr>
              <a:t> with </a:t>
            </a:r>
            <a:r>
              <a:rPr lang="en-US" altLang="en-US" sz="3600">
                <a:solidFill>
                  <a:schemeClr val="tx1"/>
                </a:solidFill>
                <a:cs typeface="Calibri"/>
              </a:rPr>
              <a:t>the </a:t>
            </a:r>
            <a:r>
              <a:rPr lang="en-US" altLang="en-US" sz="3600">
                <a:solidFill>
                  <a:schemeClr val="tx1"/>
                </a:solidFill>
                <a:cs typeface="Calibri"/>
              </a:rPr>
              <a:t>extra</a:t>
            </a:r>
            <a:r>
              <a:rPr lang="en-US" altLang="en-US" sz="3600">
                <a:solidFill>
                  <a:schemeClr val="tx1"/>
                </a:solidFill>
                <a:cs typeface="Calibri"/>
              </a:rPr>
              <a:t> </a:t>
            </a:r>
            <a:r>
              <a:rPr lang="en-US" altLang="en-US" sz="3600">
                <a:solidFill>
                  <a:schemeClr val="tx1"/>
                </a:solidFill>
                <a:cs typeface="Calibri"/>
              </a:rPr>
              <a:t>space </a:t>
            </a:r>
            <a:r>
              <a:rPr lang="en-US" altLang="en-US" sz="3600">
                <a:solidFill>
                  <a:schemeClr val="tx1"/>
                </a:solidFill>
                <a:cs typeface="Calibri"/>
              </a:rPr>
              <a:t>they </a:t>
            </a:r>
            <a:r>
              <a:rPr lang="en-US" altLang="en-US" sz="3600">
                <a:solidFill>
                  <a:schemeClr val="tx1"/>
                </a:solidFill>
                <a:cs typeface="Calibri"/>
              </a:rPr>
              <a:t>need.</a:t>
            </a:r>
            <a:endParaRPr lang="en-US" altLang="en-US" sz="3600">
              <a:solidFill>
                <a:schemeClr val="tx1"/>
              </a:solidFill>
              <a:cs typeface="Calibri"/>
            </a:endParaRPr>
          </a:p>
        </p:txBody>
      </p:sp>
      <p:pic>
        <p:nvPicPr>
          <p:cNvPr id="2" name="Picture 2" descr="A close up of a device&#10;&#10;Description generated with high confidence">
            <a:extLst>
              <a:ext uri="{FF2B5EF4-FFF2-40B4-BE49-F238E27FC236}">
                <a16:creationId xmlns:a16="http://schemas.microsoft.com/office/drawing/2014/main" id="{F049372A-A63F-4FB4-91C9-1BCDEA98D08D}"/>
              </a:ext>
            </a:extLst>
          </p:cNvPr>
          <p:cNvPicPr>
            <a:picLocks noChangeAspect="1"/>
          </p:cNvPicPr>
          <p:nvPr/>
        </p:nvPicPr>
        <p:blipFill>
          <a:blip r:embed="rId4"/>
          <a:stretch>
            <a:fillRect/>
          </a:stretch>
        </p:blipFill>
        <p:spPr>
          <a:xfrm>
            <a:off x="443811" y="2020918"/>
            <a:ext cx="3971925" cy="3333750"/>
          </a:xfrm>
          <a:prstGeom prst="rect">
            <a:avLst/>
          </a:prstGeom>
        </p:spPr>
      </p:pic>
      <p:pic>
        <p:nvPicPr>
          <p:cNvPr id="6" name="Picture 6">
            <a:extLst>
              <a:ext uri="{FF2B5EF4-FFF2-40B4-BE49-F238E27FC236}">
                <a16:creationId xmlns:a16="http://schemas.microsoft.com/office/drawing/2014/main" id="{81B80A0C-1A4B-4E26-AEAC-9A5C6B42F24A}"/>
              </a:ext>
            </a:extLst>
          </p:cNvPr>
          <p:cNvPicPr>
            <a:picLocks noChangeAspect="1"/>
          </p:cNvPicPr>
          <p:nvPr/>
        </p:nvPicPr>
        <p:blipFill>
          <a:blip r:embed="rId5"/>
          <a:stretch>
            <a:fillRect/>
          </a:stretch>
        </p:blipFill>
        <p:spPr>
          <a:xfrm>
            <a:off x="4633462" y="2092804"/>
            <a:ext cx="4305300" cy="3333750"/>
          </a:xfrm>
          <a:prstGeom prst="rect">
            <a:avLst/>
          </a:prstGeom>
        </p:spPr>
      </p:pic>
      <p:sp>
        <p:nvSpPr>
          <p:cNvPr id="5"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dirty="0">
              <a:solidFill>
                <a:srgbClr val="404040"/>
              </a:solidFill>
            </a:endParaRPr>
          </a:p>
          <a:p>
            <a:pPr algn="l" eaLnBrk="1" hangingPunct="1"/>
            <a:r>
              <a:rPr lang="en-US" altLang="en-US" sz="1400" dirty="0" smtClean="0">
                <a:solidFill>
                  <a:srgbClr val="404040"/>
                </a:solidFill>
              </a:rPr>
              <a:t>16</a:t>
            </a:r>
            <a:endParaRPr lang="en-US" altLang="en-US" sz="1400" dirty="0">
              <a:solidFill>
                <a:srgbClr val="404040"/>
              </a:solidFill>
            </a:endParaRPr>
          </a:p>
        </p:txBody>
      </p:sp>
    </p:spTree>
    <p:custDataLst>
      <p:tags r:id="rId1"/>
    </p:custDataLst>
    <p:extLst>
      <p:ext uri="{BB962C8B-B14F-4D97-AF65-F5344CB8AC3E}">
        <p14:creationId xmlns:p14="http://schemas.microsoft.com/office/powerpoint/2010/main" val="151625570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DEE2B696-CD78-4BD9-AC63-8BC95BA15F0E}" type="slidenum">
              <a:rPr lang="en-US" altLang="en-US" sz="1400">
                <a:solidFill>
                  <a:srgbClr val="404040"/>
                </a:solidFill>
              </a:rPr>
              <a:pPr algn="l" eaLnBrk="1" hangingPunct="1"/>
              <a:t>17</a:t>
            </a:fld>
            <a:endParaRPr lang="en-US" altLang="en-US" sz="1400">
              <a:solidFill>
                <a:srgbClr val="404040"/>
              </a:solidFill>
            </a:endParaRPr>
          </a:p>
        </p:txBody>
      </p:sp>
      <p:sp>
        <p:nvSpPr>
          <p:cNvPr id="17411" name="Rectangle 2"/>
          <p:cNvSpPr>
            <a:spLocks noGrp="1" noChangeArrowheads="1"/>
          </p:cNvSpPr>
          <p:nvPr>
            <p:ph type="title" idx="4294967295"/>
          </p:nvPr>
        </p:nvSpPr>
        <p:spPr>
          <a:xfrm>
            <a:off x="76200" y="120650"/>
            <a:ext cx="9023350" cy="954107"/>
          </a:xfrm>
        </p:spPr>
        <p:txBody>
          <a:bodyPr/>
          <a:lstStyle/>
          <a:p>
            <a:r>
              <a:rPr lang="en-US" altLang="en-US">
                <a:cs typeface="Calibri"/>
              </a:rPr>
              <a:t>Double decker desk saves space and allows for easy access to the row</a:t>
            </a:r>
            <a:r>
              <a:rPr lang="en-US" altLang="en-US">
                <a:cs typeface="Calibri"/>
              </a:rPr>
              <a:t> </a:t>
            </a:r>
            <a:r>
              <a:rPr lang="en-US" altLang="en-US">
                <a:cs typeface="Calibri"/>
              </a:rPr>
              <a:t>for </a:t>
            </a:r>
            <a:r>
              <a:rPr lang="en-US" altLang="en-US">
                <a:cs typeface="Calibri"/>
              </a:rPr>
              <a:t>less disruption during </a:t>
            </a:r>
            <a:r>
              <a:rPr lang="en-US" altLang="en-US">
                <a:cs typeface="Calibri"/>
              </a:rPr>
              <a:t>class.</a:t>
            </a:r>
            <a:r>
              <a:rPr lang="en-US" altLang="en-US">
                <a:cs typeface="Calibri"/>
              </a:rPr>
              <a:t> </a:t>
            </a:r>
            <a:endParaRPr lang="en-US" altLang="en-US"/>
          </a:p>
        </p:txBody>
      </p:sp>
      <p:pic>
        <p:nvPicPr>
          <p:cNvPr id="2" name="Picture 2" descr="A picture containing seat&#10;&#10;Description generated with very high confidence">
            <a:extLst>
              <a:ext uri="{FF2B5EF4-FFF2-40B4-BE49-F238E27FC236}">
                <a16:creationId xmlns:a16="http://schemas.microsoft.com/office/drawing/2014/main" id="{8EB26CFE-5FDF-4A69-BB9C-69149200A6A5}"/>
              </a:ext>
            </a:extLst>
          </p:cNvPr>
          <p:cNvPicPr>
            <a:picLocks noChangeAspect="1"/>
          </p:cNvPicPr>
          <p:nvPr/>
        </p:nvPicPr>
        <p:blipFill>
          <a:blip r:embed="rId3"/>
          <a:stretch>
            <a:fillRect/>
          </a:stretch>
        </p:blipFill>
        <p:spPr>
          <a:xfrm>
            <a:off x="446597" y="1751522"/>
            <a:ext cx="3333750" cy="3009900"/>
          </a:xfrm>
          <a:prstGeom prst="rect">
            <a:avLst/>
          </a:prstGeom>
        </p:spPr>
      </p:pic>
      <p:pic>
        <p:nvPicPr>
          <p:cNvPr id="4" name="Picture 4" descr="A close up of a box&#10;&#10;Description generated with high confidence">
            <a:extLst>
              <a:ext uri="{FF2B5EF4-FFF2-40B4-BE49-F238E27FC236}">
                <a16:creationId xmlns:a16="http://schemas.microsoft.com/office/drawing/2014/main" id="{713DD65B-C7F4-4AC5-8E69-7EBEA7A48CC6}"/>
              </a:ext>
            </a:extLst>
          </p:cNvPr>
          <p:cNvPicPr>
            <a:picLocks noChangeAspect="1"/>
          </p:cNvPicPr>
          <p:nvPr/>
        </p:nvPicPr>
        <p:blipFill>
          <a:blip r:embed="rId4"/>
          <a:stretch>
            <a:fillRect/>
          </a:stretch>
        </p:blipFill>
        <p:spPr>
          <a:xfrm>
            <a:off x="4804552" y="1714230"/>
            <a:ext cx="3848100" cy="3343275"/>
          </a:xfrm>
          <a:prstGeom prst="rect">
            <a:avLst/>
          </a:prstGeom>
        </p:spPr>
      </p:pic>
    </p:spTree>
    <p:extLst>
      <p:ext uri="{BB962C8B-B14F-4D97-AF65-F5344CB8AC3E}">
        <p14:creationId xmlns:p14="http://schemas.microsoft.com/office/powerpoint/2010/main" val="1764174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bwMode="auto">
          <a:xfrm>
            <a:off x="76200" y="6356350"/>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6EF8E0E3-1638-4155-9F9F-8E2EC4322A6A}" type="slidenum">
              <a:rPr lang="en-US" altLang="en-US" sz="1400">
                <a:solidFill>
                  <a:srgbClr val="404040"/>
                </a:solidFill>
              </a:rPr>
              <a:pPr algn="l" eaLnBrk="1" hangingPunct="1"/>
              <a:t>18</a:t>
            </a:fld>
            <a:endParaRPr lang="en-US" altLang="en-US" sz="1400">
              <a:solidFill>
                <a:srgbClr val="404040"/>
              </a:solidFill>
            </a:endParaRPr>
          </a:p>
        </p:txBody>
      </p:sp>
      <p:sp>
        <p:nvSpPr>
          <p:cNvPr id="18438" name="Text Box 5"/>
          <p:cNvSpPr txBox="1">
            <a:spLocks noChangeArrowheads="1"/>
          </p:cNvSpPr>
          <p:nvPr/>
        </p:nvSpPr>
        <p:spPr bwMode="auto">
          <a:xfrm>
            <a:off x="76200" y="76200"/>
            <a:ext cx="8997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a:solidFill>
                  <a:srgbClr val="000000"/>
                </a:solidFill>
              </a:rPr>
              <a:t>Two </a:t>
            </a:r>
            <a:r>
              <a:rPr lang="en-US" altLang="en-US" sz="2800">
                <a:solidFill>
                  <a:srgbClr val="000000"/>
                </a:solidFill>
                <a:cs typeface="Calibri"/>
              </a:rPr>
              <a:t>desks allows for both more space and accommodation for left-handed and right-handed people.</a:t>
            </a:r>
          </a:p>
        </p:txBody>
      </p:sp>
      <p:pic>
        <p:nvPicPr>
          <p:cNvPr id="2" name="Picture 2" descr="A close up of a chair&#10;&#10;Description generated with high confidence">
            <a:extLst>
              <a:ext uri="{FF2B5EF4-FFF2-40B4-BE49-F238E27FC236}">
                <a16:creationId xmlns:a16="http://schemas.microsoft.com/office/drawing/2014/main" id="{1607BBD3-7BAB-47D9-BDA4-9FB1A55CDFA2}"/>
              </a:ext>
            </a:extLst>
          </p:cNvPr>
          <p:cNvPicPr>
            <a:picLocks noChangeAspect="1"/>
          </p:cNvPicPr>
          <p:nvPr/>
        </p:nvPicPr>
        <p:blipFill>
          <a:blip r:embed="rId3"/>
          <a:stretch>
            <a:fillRect/>
          </a:stretch>
        </p:blipFill>
        <p:spPr>
          <a:xfrm>
            <a:off x="224017" y="1732652"/>
            <a:ext cx="4785324" cy="3550848"/>
          </a:xfrm>
          <a:prstGeom prst="rect">
            <a:avLst/>
          </a:prstGeom>
        </p:spPr>
      </p:pic>
      <p:pic>
        <p:nvPicPr>
          <p:cNvPr id="4" name="Picture 4" descr="A close up of a sign&#10;&#10;Description generated with high confidence">
            <a:extLst>
              <a:ext uri="{FF2B5EF4-FFF2-40B4-BE49-F238E27FC236}">
                <a16:creationId xmlns:a16="http://schemas.microsoft.com/office/drawing/2014/main" id="{0EBDEC3A-149C-4266-B0E3-256C1FBDE3F3}"/>
              </a:ext>
            </a:extLst>
          </p:cNvPr>
          <p:cNvPicPr>
            <a:picLocks noChangeAspect="1"/>
          </p:cNvPicPr>
          <p:nvPr/>
        </p:nvPicPr>
        <p:blipFill>
          <a:blip r:embed="rId4"/>
          <a:stretch>
            <a:fillRect/>
          </a:stretch>
        </p:blipFill>
        <p:spPr>
          <a:xfrm>
            <a:off x="6045589" y="1541342"/>
            <a:ext cx="2760632" cy="3919088"/>
          </a:xfrm>
          <a:prstGeom prst="rect">
            <a:avLst/>
          </a:prstGeom>
        </p:spPr>
      </p:pic>
    </p:spTree>
    <p:extLst>
      <p:ext uri="{BB962C8B-B14F-4D97-AF65-F5344CB8AC3E}">
        <p14:creationId xmlns:p14="http://schemas.microsoft.com/office/powerpoint/2010/main" val="220906048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bwMode="auto">
          <a:xfrm>
            <a:off x="76200" y="6356350"/>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fld id="{9B71075F-D1C7-4896-AFF6-537817A25EAF}" type="slidenum">
              <a:rPr lang="en-US" altLang="en-US" sz="1400">
                <a:solidFill>
                  <a:srgbClr val="404040"/>
                </a:solidFill>
              </a:rPr>
              <a:pPr algn="l" eaLnBrk="1" hangingPunct="1"/>
              <a:t>19</a:t>
            </a:fld>
            <a:endParaRPr lang="en-US" altLang="en-US" sz="1400">
              <a:solidFill>
                <a:srgbClr val="404040"/>
              </a:solidFill>
            </a:endParaRPr>
          </a:p>
        </p:txBody>
      </p:sp>
      <p:sp>
        <p:nvSpPr>
          <p:cNvPr id="19463" name="Text Box 8"/>
          <p:cNvSpPr txBox="1">
            <a:spLocks noChangeArrowheads="1"/>
          </p:cNvSpPr>
          <p:nvPr/>
        </p:nvSpPr>
        <p:spPr bwMode="auto">
          <a:xfrm>
            <a:off x="136525" y="111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en-US" altLang="en-US" sz="1800" b="0">
              <a:solidFill>
                <a:schemeClr val="tx1"/>
              </a:solidFill>
            </a:endParaRPr>
          </a:p>
        </p:txBody>
      </p:sp>
      <p:sp>
        <p:nvSpPr>
          <p:cNvPr id="19464" name="Text Box 9"/>
          <p:cNvSpPr txBox="1">
            <a:spLocks noChangeArrowheads="1"/>
          </p:cNvSpPr>
          <p:nvPr/>
        </p:nvSpPr>
        <p:spPr bwMode="auto">
          <a:xfrm>
            <a:off x="76200" y="120650"/>
            <a:ext cx="89804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800">
                <a:solidFill>
                  <a:srgbClr val="000000"/>
                </a:solidFill>
                <a:cs typeface="Calibri"/>
              </a:rPr>
              <a:t>The reverse keyboard style desk attaches to the original desk to save costs.</a:t>
            </a:r>
            <a:endParaRPr lang="en-US" altLang="en-US" sz="280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977" y="1455239"/>
            <a:ext cx="5138711" cy="3517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25" y="1455239"/>
            <a:ext cx="4137684" cy="3517350"/>
          </a:xfrm>
          <a:prstGeom prst="rect">
            <a:avLst/>
          </a:prstGeom>
        </p:spPr>
      </p:pic>
    </p:spTree>
    <p:extLst>
      <p:ext uri="{BB962C8B-B14F-4D97-AF65-F5344CB8AC3E}">
        <p14:creationId xmlns:p14="http://schemas.microsoft.com/office/powerpoint/2010/main" val="261432382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BA1C0C04-0A7D-477F-8EA1-1A0E6690AC7E}" type="slidenum">
              <a:rPr lang="en-US" altLang="en-US" sz="1400">
                <a:solidFill>
                  <a:srgbClr val="404040"/>
                </a:solidFill>
              </a:rPr>
              <a:pPr algn="l" eaLnBrk="1" hangingPunct="1"/>
              <a:t>2</a:t>
            </a:fld>
            <a:endParaRPr lang="en-US" altLang="en-US" sz="1400">
              <a:solidFill>
                <a:srgbClr val="404040"/>
              </a:solidFill>
            </a:endParaRPr>
          </a:p>
        </p:txBody>
      </p:sp>
      <p:sp>
        <p:nvSpPr>
          <p:cNvPr id="6147" name="Rectangle 2"/>
          <p:cNvSpPr>
            <a:spLocks noChangeArrowheads="1"/>
          </p:cNvSpPr>
          <p:nvPr/>
        </p:nvSpPr>
        <p:spPr bwMode="auto">
          <a:xfrm>
            <a:off x="3074988" y="2097087"/>
            <a:ext cx="4545012"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p>
            <a:pPr eaLnBrk="0" hangingPunct="0">
              <a:defRPr/>
            </a:pPr>
            <a:r>
              <a:rPr lang="en-US" sz="2400" b="1">
                <a:solidFill>
                  <a:schemeClr val="tx1">
                    <a:lumMod val="85000"/>
                    <a:lumOff val="15000"/>
                  </a:schemeClr>
                </a:solidFill>
              </a:rPr>
              <a:t>The problems related to the GM lecture hall.</a:t>
            </a:r>
          </a:p>
        </p:txBody>
      </p:sp>
      <p:sp>
        <p:nvSpPr>
          <p:cNvPr id="6149" name="Rectangle 4"/>
          <p:cNvSpPr>
            <a:spLocks noChangeArrowheads="1"/>
          </p:cNvSpPr>
          <p:nvPr/>
        </p:nvSpPr>
        <p:spPr bwMode="auto">
          <a:xfrm>
            <a:off x="4713288" y="4030662"/>
            <a:ext cx="3440112"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p>
            <a:pPr eaLnBrk="0" hangingPunct="0">
              <a:defRPr/>
            </a:pPr>
            <a:r>
              <a:rPr lang="en-US" sz="2400" b="1">
                <a:solidFill>
                  <a:schemeClr val="tx1">
                    <a:lumMod val="85000"/>
                    <a:lumOff val="15000"/>
                  </a:schemeClr>
                </a:solidFill>
              </a:rPr>
              <a:t>The stakeholders involved in this project.</a:t>
            </a:r>
          </a:p>
        </p:txBody>
      </p:sp>
      <p:sp>
        <p:nvSpPr>
          <p:cNvPr id="6151" name="Rectangle 6"/>
          <p:cNvSpPr>
            <a:spLocks noChangeArrowheads="1"/>
          </p:cNvSpPr>
          <p:nvPr/>
        </p:nvSpPr>
        <p:spPr bwMode="auto">
          <a:xfrm>
            <a:off x="6275388" y="5772150"/>
            <a:ext cx="2640012"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p>
            <a:pPr eaLnBrk="0" hangingPunct="0">
              <a:defRPr/>
            </a:pPr>
            <a:r>
              <a:rPr lang="en-US" sz="2400" b="1">
                <a:solidFill>
                  <a:schemeClr val="tx1">
                    <a:lumMod val="85000"/>
                    <a:lumOff val="15000"/>
                  </a:schemeClr>
                </a:solidFill>
              </a:rPr>
              <a:t>Concepts that address needs.</a:t>
            </a:r>
          </a:p>
        </p:txBody>
      </p:sp>
      <p:sp>
        <p:nvSpPr>
          <p:cNvPr id="6153" name="Text Box 8"/>
          <p:cNvSpPr txBox="1">
            <a:spLocks noChangeArrowheads="1"/>
          </p:cNvSpPr>
          <p:nvPr/>
        </p:nvSpPr>
        <p:spPr bwMode="auto">
          <a:xfrm>
            <a:off x="76200" y="76200"/>
            <a:ext cx="9029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a:solidFill>
                  <a:srgbClr val="000000"/>
                </a:solidFill>
              </a:rPr>
              <a:t>This talk presents the problems, stakeholder, and solutions associated with the GM lecture hall desks.</a:t>
            </a:r>
          </a:p>
        </p:txBody>
      </p:sp>
      <p:pic>
        <p:nvPicPr>
          <p:cNvPr id="2" name="Picture 2" descr="A group of people sitting in front of a crowd&#10;&#10;Description generated with very high confidence">
            <a:extLst>
              <a:ext uri="{FF2B5EF4-FFF2-40B4-BE49-F238E27FC236}">
                <a16:creationId xmlns:a16="http://schemas.microsoft.com/office/drawing/2014/main" id="{B9D6A4A0-44DF-4B27-963D-DCB90EF04296}"/>
              </a:ext>
            </a:extLst>
          </p:cNvPr>
          <p:cNvPicPr>
            <a:picLocks noChangeAspect="1"/>
          </p:cNvPicPr>
          <p:nvPr/>
        </p:nvPicPr>
        <p:blipFill>
          <a:blip r:embed="rId3"/>
          <a:stretch>
            <a:fillRect/>
          </a:stretch>
        </p:blipFill>
        <p:spPr>
          <a:xfrm>
            <a:off x="1647645" y="3275457"/>
            <a:ext cx="2254370" cy="1514785"/>
          </a:xfrm>
          <a:prstGeom prst="rect">
            <a:avLst/>
          </a:prstGeom>
        </p:spPr>
      </p:pic>
      <p:pic>
        <p:nvPicPr>
          <p:cNvPr id="6" name="Picture 6" descr="A dining room table&#10;&#10;Description generated with very high confidence">
            <a:extLst>
              <a:ext uri="{FF2B5EF4-FFF2-40B4-BE49-F238E27FC236}">
                <a16:creationId xmlns:a16="http://schemas.microsoft.com/office/drawing/2014/main" id="{7D211180-70B7-42F2-B38A-189BCCC478D9}"/>
              </a:ext>
            </a:extLst>
          </p:cNvPr>
          <p:cNvPicPr>
            <a:picLocks noChangeAspect="1"/>
          </p:cNvPicPr>
          <p:nvPr/>
        </p:nvPicPr>
        <p:blipFill>
          <a:blip r:embed="rId4"/>
          <a:stretch>
            <a:fillRect/>
          </a:stretch>
        </p:blipFill>
        <p:spPr>
          <a:xfrm>
            <a:off x="900546" y="1614487"/>
            <a:ext cx="1607126" cy="1564697"/>
          </a:xfrm>
          <a:prstGeom prst="rect">
            <a:avLst/>
          </a:prstGeom>
        </p:spPr>
      </p:pic>
      <p:pic>
        <p:nvPicPr>
          <p:cNvPr id="7" name="Picture 2" descr="A close up of a device&#10;&#10;Description generated with high confidence">
            <a:extLst>
              <a:ext uri="{FF2B5EF4-FFF2-40B4-BE49-F238E27FC236}">
                <a16:creationId xmlns:a16="http://schemas.microsoft.com/office/drawing/2014/main" id="{D4FBE58B-8B2B-47AC-AFBE-F7C1F47E0E50}"/>
              </a:ext>
            </a:extLst>
          </p:cNvPr>
          <p:cNvPicPr>
            <a:picLocks noChangeAspect="1"/>
          </p:cNvPicPr>
          <p:nvPr/>
        </p:nvPicPr>
        <p:blipFill>
          <a:blip r:embed="rId5"/>
          <a:stretch>
            <a:fillRect/>
          </a:stretch>
        </p:blipFill>
        <p:spPr>
          <a:xfrm>
            <a:off x="3894376" y="4982652"/>
            <a:ext cx="2016604" cy="1665977"/>
          </a:xfrm>
          <a:prstGeom prst="rect">
            <a:avLst/>
          </a:prstGeom>
        </p:spPr>
      </p:pic>
    </p:spTree>
    <p:extLst>
      <p:ext uri="{BB962C8B-B14F-4D97-AF65-F5344CB8AC3E}">
        <p14:creationId xmlns:p14="http://schemas.microsoft.com/office/powerpoint/2010/main" val="378241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28E7A4BC-9E6D-4F16-A779-56CAEE3BA4EC}" type="slidenum">
              <a:rPr lang="en-US" altLang="en-US" sz="1400">
                <a:solidFill>
                  <a:srgbClr val="404040"/>
                </a:solidFill>
              </a:rPr>
              <a:pPr algn="l" eaLnBrk="1" hangingPunct="1"/>
              <a:t>20</a:t>
            </a:fld>
            <a:endParaRPr lang="en-US" altLang="en-US" sz="1400">
              <a:solidFill>
                <a:srgbClr val="404040"/>
              </a:solidFill>
            </a:endParaRPr>
          </a:p>
        </p:txBody>
      </p:sp>
      <p:sp>
        <p:nvSpPr>
          <p:cNvPr id="20483" name="Rectangle 2"/>
          <p:cNvSpPr>
            <a:spLocks noGrp="1" noChangeArrowheads="1"/>
          </p:cNvSpPr>
          <p:nvPr>
            <p:ph type="title" idx="4294967295"/>
          </p:nvPr>
        </p:nvSpPr>
        <p:spPr>
          <a:xfrm>
            <a:off x="76200" y="120650"/>
            <a:ext cx="9023350" cy="519113"/>
          </a:xfrm>
        </p:spPr>
        <p:txBody>
          <a:bodyPr/>
          <a:lstStyle/>
          <a:p>
            <a:pPr eaLnBrk="1" hangingPunct="1"/>
            <a:r>
              <a:rPr lang="en-US" altLang="en-US">
                <a:cs typeface="Calibri"/>
              </a:rPr>
              <a:t>Summary</a:t>
            </a:r>
            <a:endParaRPr lang="en-US" altLang="en-US"/>
          </a:p>
        </p:txBody>
      </p:sp>
      <p:sp>
        <p:nvSpPr>
          <p:cNvPr id="20484" name="Rectangle 3"/>
          <p:cNvSpPr>
            <a:spLocks noGrp="1" noChangeArrowheads="1"/>
          </p:cNvSpPr>
          <p:nvPr>
            <p:ph type="body" idx="4294967295"/>
          </p:nvPr>
        </p:nvSpPr>
        <p:spPr>
          <a:xfrm>
            <a:off x="304800" y="2362200"/>
            <a:ext cx="3505200" cy="1348061"/>
          </a:xfrm>
        </p:spPr>
        <p:txBody>
          <a:bodyPr vert="horz" wrap="square" lIns="91440" tIns="45720" rIns="91440" bIns="45720" rtlCol="0" anchor="t">
            <a:spAutoFit/>
          </a:bodyPr>
          <a:lstStyle/>
          <a:p>
            <a:r>
              <a:rPr lang="en-US" altLang="en-US">
                <a:cs typeface="Calibri"/>
              </a:rPr>
              <a:t>Problems</a:t>
            </a:r>
            <a:endParaRPr lang="en-US"/>
          </a:p>
          <a:p>
            <a:r>
              <a:rPr lang="en-US" altLang="en-US">
                <a:cs typeface="Calibri"/>
              </a:rPr>
              <a:t>Stakeholders</a:t>
            </a:r>
          </a:p>
          <a:p>
            <a:r>
              <a:rPr lang="en-US" altLang="en-US">
                <a:cs typeface="Calibri"/>
              </a:rPr>
              <a:t>Concepts</a:t>
            </a:r>
          </a:p>
        </p:txBody>
      </p:sp>
      <p:pic>
        <p:nvPicPr>
          <p:cNvPr id="2" name="Picture 6" descr="A group of people sitting at a table using a computer&#10;&#10;Description generated with very high confidence">
            <a:extLst>
              <a:ext uri="{FF2B5EF4-FFF2-40B4-BE49-F238E27FC236}">
                <a16:creationId xmlns:a16="http://schemas.microsoft.com/office/drawing/2014/main" id="{5F6A69F3-D936-4ABC-9F7A-7727A462720F}"/>
              </a:ext>
            </a:extLst>
          </p:cNvPr>
          <p:cNvPicPr>
            <a:picLocks noChangeAspect="1"/>
          </p:cNvPicPr>
          <p:nvPr/>
        </p:nvPicPr>
        <p:blipFill>
          <a:blip r:embed="rId3"/>
          <a:stretch>
            <a:fillRect/>
          </a:stretch>
        </p:blipFill>
        <p:spPr>
          <a:xfrm>
            <a:off x="2957580" y="182026"/>
            <a:ext cx="2383766" cy="2383766"/>
          </a:xfrm>
          <a:prstGeom prst="rect">
            <a:avLst/>
          </a:prstGeom>
        </p:spPr>
      </p:pic>
      <p:pic>
        <p:nvPicPr>
          <p:cNvPr id="4" name="Picture 2" descr="A close up of a device&#10;&#10;Description generated with high confidence">
            <a:extLst>
              <a:ext uri="{FF2B5EF4-FFF2-40B4-BE49-F238E27FC236}">
                <a16:creationId xmlns:a16="http://schemas.microsoft.com/office/drawing/2014/main" id="{37E5ABD1-AD08-462A-9248-35A9259C1E5D}"/>
              </a:ext>
            </a:extLst>
          </p:cNvPr>
          <p:cNvPicPr>
            <a:picLocks noChangeAspect="1"/>
          </p:cNvPicPr>
          <p:nvPr/>
        </p:nvPicPr>
        <p:blipFill>
          <a:blip r:embed="rId4"/>
          <a:stretch>
            <a:fillRect/>
          </a:stretch>
        </p:blipFill>
        <p:spPr>
          <a:xfrm>
            <a:off x="2227219" y="3805089"/>
            <a:ext cx="2836114" cy="2384845"/>
          </a:xfrm>
          <a:prstGeom prst="rect">
            <a:avLst/>
          </a:prstGeom>
        </p:spPr>
      </p:pic>
      <p:pic>
        <p:nvPicPr>
          <p:cNvPr id="6" name="Picture 7" descr="A close up of a logo&#10;&#10;Description generated with very high confidence">
            <a:extLst>
              <a:ext uri="{FF2B5EF4-FFF2-40B4-BE49-F238E27FC236}">
                <a16:creationId xmlns:a16="http://schemas.microsoft.com/office/drawing/2014/main" id="{CE703A15-D8BA-48CF-B7D5-81D9E4F1CA62}"/>
              </a:ext>
            </a:extLst>
          </p:cNvPr>
          <p:cNvPicPr>
            <a:picLocks noChangeAspect="1"/>
          </p:cNvPicPr>
          <p:nvPr/>
        </p:nvPicPr>
        <p:blipFill rotWithShape="1">
          <a:blip r:embed="rId5"/>
          <a:srcRect b="45222"/>
          <a:stretch/>
        </p:blipFill>
        <p:spPr>
          <a:xfrm rot="5400000">
            <a:off x="5427821" y="1023603"/>
            <a:ext cx="1872907" cy="1044289"/>
          </a:xfrm>
          <a:prstGeom prst="rect">
            <a:avLst/>
          </a:prstGeom>
        </p:spPr>
      </p:pic>
      <p:pic>
        <p:nvPicPr>
          <p:cNvPr id="13" name="Picture 7" descr="A close up of a logo&#10;&#10;Description generated with very high confidence">
            <a:extLst>
              <a:ext uri="{FF2B5EF4-FFF2-40B4-BE49-F238E27FC236}">
                <a16:creationId xmlns:a16="http://schemas.microsoft.com/office/drawing/2014/main" id="{CFF05076-1054-4D7D-866F-7EEEEB35361B}"/>
              </a:ext>
            </a:extLst>
          </p:cNvPr>
          <p:cNvPicPr>
            <a:picLocks noChangeAspect="1"/>
          </p:cNvPicPr>
          <p:nvPr/>
        </p:nvPicPr>
        <p:blipFill rotWithShape="1">
          <a:blip r:embed="rId5"/>
          <a:srcRect t="1" b="46363"/>
          <a:stretch/>
        </p:blipFill>
        <p:spPr>
          <a:xfrm rot="10800000">
            <a:off x="5444345" y="4746169"/>
            <a:ext cx="2121504" cy="1158241"/>
          </a:xfrm>
          <a:prstGeom prst="rect">
            <a:avLst/>
          </a:prstGeom>
        </p:spPr>
      </p:pic>
      <p:pic>
        <p:nvPicPr>
          <p:cNvPr id="10" name="Picture 2" descr="A group of people posing for a photo&#10;&#10;Description generated with very high confidence">
            <a:extLst>
              <a:ext uri="{FF2B5EF4-FFF2-40B4-BE49-F238E27FC236}">
                <a16:creationId xmlns:a16="http://schemas.microsoft.com/office/drawing/2014/main" id="{31DA9685-A018-4D30-B71F-5E0D46918FB2}"/>
              </a:ext>
            </a:extLst>
          </p:cNvPr>
          <p:cNvPicPr>
            <a:picLocks noChangeAspect="1"/>
          </p:cNvPicPr>
          <p:nvPr/>
        </p:nvPicPr>
        <p:blipFill>
          <a:blip r:embed="rId6"/>
          <a:stretch>
            <a:fillRect/>
          </a:stretch>
        </p:blipFill>
        <p:spPr>
          <a:xfrm>
            <a:off x="5619358" y="2460647"/>
            <a:ext cx="3407621" cy="1857984"/>
          </a:xfrm>
          <a:prstGeom prst="rect">
            <a:avLst/>
          </a:prstGeom>
        </p:spPr>
      </p:pic>
    </p:spTree>
    <p:extLst>
      <p:ext uri="{BB962C8B-B14F-4D97-AF65-F5344CB8AC3E}">
        <p14:creationId xmlns:p14="http://schemas.microsoft.com/office/powerpoint/2010/main" val="1890777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55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a:solidFill>
                <a:srgbClr val="404040"/>
              </a:solidFill>
            </a:endParaRPr>
          </a:p>
          <a:p>
            <a:pPr algn="l" eaLnBrk="1" hangingPunct="1"/>
            <a:fld id="{5222F1C1-107B-46D2-8068-60F59CB42DCA}" type="slidenum">
              <a:rPr lang="en-US" altLang="en-US" sz="1400">
                <a:solidFill>
                  <a:srgbClr val="404040"/>
                </a:solidFill>
              </a:rPr>
              <a:pPr algn="l" eaLnBrk="1" hangingPunct="1"/>
              <a:t>3</a:t>
            </a:fld>
            <a:endParaRPr lang="en-US" altLang="en-US" sz="1400" dirty="0">
              <a:solidFill>
                <a:srgbClr val="404040"/>
              </a:solidFill>
            </a:endParaRPr>
          </a:p>
        </p:txBody>
      </p:sp>
      <p:sp>
        <p:nvSpPr>
          <p:cNvPr id="8196" name="Rectangle 3"/>
          <p:cNvSpPr>
            <a:spLocks noGrp="1" noChangeArrowheads="1"/>
          </p:cNvSpPr>
          <p:nvPr>
            <p:ph type="body" idx="4294967295"/>
          </p:nvPr>
        </p:nvSpPr>
        <p:spPr>
          <a:xfrm>
            <a:off x="1219200" y="1905000"/>
            <a:ext cx="6629400" cy="2971800"/>
          </a:xfrm>
        </p:spPr>
        <p:txBody>
          <a:bodyPr/>
          <a:lstStyle/>
          <a:p>
            <a:pPr marL="0" indent="0" eaLnBrk="1" hangingPunct="1"/>
            <a:r>
              <a:rPr lang="en-US" altLang="en-US" sz="6000"/>
              <a:t>88% of surveyed students have used the lecture halls</a:t>
            </a:r>
          </a:p>
        </p:txBody>
      </p:sp>
    </p:spTree>
    <p:extLst>
      <p:ext uri="{BB962C8B-B14F-4D97-AF65-F5344CB8AC3E}">
        <p14:creationId xmlns:p14="http://schemas.microsoft.com/office/powerpoint/2010/main" val="3891178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1905000"/>
            <a:ext cx="6400800" cy="2862322"/>
          </a:xfrm>
          <a:prstGeom prst="rect">
            <a:avLst/>
          </a:prstGeom>
          <a:noFill/>
        </p:spPr>
        <p:txBody>
          <a:bodyPr wrap="square" rtlCol="0">
            <a:spAutoFit/>
          </a:bodyPr>
          <a:lstStyle/>
          <a:p>
            <a:r>
              <a:rPr lang="en-US" sz="6000" b="1"/>
              <a:t>90% of surveyed students frequently use the desks</a:t>
            </a:r>
            <a:endParaRPr lang="es-MX" sz="6000" b="1"/>
          </a:p>
        </p:txBody>
      </p:sp>
      <p:sp>
        <p:nvSpPr>
          <p:cNvPr id="5"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dirty="0">
              <a:solidFill>
                <a:srgbClr val="404040"/>
              </a:solidFill>
            </a:endParaRPr>
          </a:p>
          <a:p>
            <a:pPr algn="l" eaLnBrk="1" hangingPunct="1"/>
            <a:r>
              <a:rPr lang="en-US" altLang="en-US" sz="1400" dirty="0" smtClean="0">
                <a:solidFill>
                  <a:srgbClr val="404040"/>
                </a:solidFill>
              </a:rPr>
              <a:t>4</a:t>
            </a:r>
            <a:endParaRPr lang="en-US" altLang="en-US" sz="1400" dirty="0">
              <a:solidFill>
                <a:srgbClr val="404040"/>
              </a:solidFill>
            </a:endParaRPr>
          </a:p>
        </p:txBody>
      </p:sp>
    </p:spTree>
    <p:extLst>
      <p:ext uri="{BB962C8B-B14F-4D97-AF65-F5344CB8AC3E}">
        <p14:creationId xmlns:p14="http://schemas.microsoft.com/office/powerpoint/2010/main" val="1953015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32C850-F5AE-4200-AFED-C574B5DDD44B}"/>
              </a:ext>
            </a:extLst>
          </p:cNvPr>
          <p:cNvSpPr txBox="1"/>
          <p:nvPr/>
        </p:nvSpPr>
        <p:spPr>
          <a:xfrm>
            <a:off x="1198377" y="1106081"/>
            <a:ext cx="6633658" cy="470898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cs typeface="Calibri"/>
              </a:rPr>
              <a:t>72% of surveyed students want to use more than one thing on their desk at a time</a:t>
            </a:r>
            <a:endParaRPr lang="en-US" sz="6000">
              <a:cs typeface="Calibri"/>
            </a:endParaRPr>
          </a:p>
        </p:txBody>
      </p:sp>
      <p:sp>
        <p:nvSpPr>
          <p:cNvPr id="3"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dirty="0">
              <a:solidFill>
                <a:srgbClr val="404040"/>
              </a:solidFill>
            </a:endParaRPr>
          </a:p>
          <a:p>
            <a:pPr algn="l" eaLnBrk="1" hangingPunct="1"/>
            <a:r>
              <a:rPr lang="en-US" altLang="en-US" sz="1400" dirty="0" smtClean="0">
                <a:solidFill>
                  <a:srgbClr val="404040"/>
                </a:solidFill>
              </a:rPr>
              <a:t>5</a:t>
            </a:r>
            <a:endParaRPr lang="en-US" altLang="en-US" sz="1400" dirty="0">
              <a:solidFill>
                <a:srgbClr val="404040"/>
              </a:solidFill>
            </a:endParaRPr>
          </a:p>
        </p:txBody>
      </p:sp>
    </p:spTree>
    <p:extLst>
      <p:ext uri="{BB962C8B-B14F-4D97-AF65-F5344CB8AC3E}">
        <p14:creationId xmlns:p14="http://schemas.microsoft.com/office/powerpoint/2010/main" val="3617144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447800"/>
            <a:ext cx="6781800" cy="3785652"/>
          </a:xfrm>
          <a:prstGeom prst="rect">
            <a:avLst/>
          </a:prstGeom>
          <a:noFill/>
        </p:spPr>
        <p:txBody>
          <a:bodyPr wrap="square" rtlCol="0">
            <a:spAutoFit/>
          </a:bodyPr>
          <a:lstStyle/>
          <a:p>
            <a:r>
              <a:rPr lang="en-US" sz="6000" b="1"/>
              <a:t>87% of surveyed students think the size of the desks are too small.</a:t>
            </a:r>
            <a:endParaRPr lang="es-MX" sz="6000" b="1"/>
          </a:p>
        </p:txBody>
      </p:sp>
      <p:sp>
        <p:nvSpPr>
          <p:cNvPr id="3"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dirty="0">
              <a:solidFill>
                <a:srgbClr val="404040"/>
              </a:solidFill>
            </a:endParaRPr>
          </a:p>
          <a:p>
            <a:pPr algn="l" eaLnBrk="1" hangingPunct="1"/>
            <a:r>
              <a:rPr lang="en-US" altLang="en-US" sz="1400" dirty="0" smtClean="0">
                <a:solidFill>
                  <a:srgbClr val="404040"/>
                </a:solidFill>
              </a:rPr>
              <a:t>6</a:t>
            </a:r>
            <a:endParaRPr lang="en-US" altLang="en-US" sz="1400" dirty="0">
              <a:solidFill>
                <a:srgbClr val="404040"/>
              </a:solidFill>
            </a:endParaRPr>
          </a:p>
        </p:txBody>
      </p:sp>
    </p:spTree>
    <p:extLst>
      <p:ext uri="{BB962C8B-B14F-4D97-AF65-F5344CB8AC3E}">
        <p14:creationId xmlns:p14="http://schemas.microsoft.com/office/powerpoint/2010/main" val="2199287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620000" cy="1200329"/>
          </a:xfrm>
          <a:prstGeom prst="rect">
            <a:avLst/>
          </a:prstGeom>
          <a:noFill/>
        </p:spPr>
        <p:txBody>
          <a:bodyPr wrap="square" rtlCol="0" anchor="t">
            <a:spAutoFit/>
          </a:bodyPr>
          <a:lstStyle/>
          <a:p>
            <a:r>
              <a:rPr lang="en-US" sz="3600" b="1"/>
              <a:t>Students </a:t>
            </a:r>
            <a:r>
              <a:rPr lang="en-US" sz="3600" b="1"/>
              <a:t>care</a:t>
            </a:r>
            <a:r>
              <a:rPr lang="en-US" sz="3600" b="1"/>
              <a:t> </a:t>
            </a:r>
            <a:r>
              <a:rPr lang="en-US" sz="3600" b="1"/>
              <a:t>about</a:t>
            </a:r>
            <a:r>
              <a:rPr lang="en-US" sz="3600" b="1"/>
              <a:t> the usability of the desks.</a:t>
            </a:r>
            <a:r>
              <a:rPr lang="en-US" sz="3600" b="1"/>
              <a:t> </a:t>
            </a:r>
            <a:endParaRPr lang="es-MX" sz="3600" b="1"/>
          </a:p>
        </p:txBody>
      </p:sp>
      <p:pic>
        <p:nvPicPr>
          <p:cNvPr id="3074" name="Picture 2" descr="https://lh4.googleusercontent.com/kHSmuRoPY3w8IrkSCpOPL1gVotTnAwld5i3_g7LQccxsD0bybIG8WJlDkfdH6CTLeT85JFMKbFyeNPazVQl6GzKvhx5Kofl3VC6gIwQezXilmRoOuLmb2AkZ7kVcWok2dLjgx9Pt5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787" y="1981200"/>
            <a:ext cx="6397625" cy="42671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dirty="0">
              <a:solidFill>
                <a:srgbClr val="404040"/>
              </a:solidFill>
            </a:endParaRPr>
          </a:p>
          <a:p>
            <a:pPr algn="l" eaLnBrk="1" hangingPunct="1"/>
            <a:r>
              <a:rPr lang="en-US" altLang="en-US" sz="1400" dirty="0" smtClean="0">
                <a:solidFill>
                  <a:srgbClr val="404040"/>
                </a:solidFill>
              </a:rPr>
              <a:t>7</a:t>
            </a:r>
            <a:endParaRPr lang="en-US" altLang="en-US" sz="1400" dirty="0">
              <a:solidFill>
                <a:srgbClr val="404040"/>
              </a:solidFill>
            </a:endParaRPr>
          </a:p>
        </p:txBody>
      </p:sp>
    </p:spTree>
    <p:extLst>
      <p:ext uri="{BB962C8B-B14F-4D97-AF65-F5344CB8AC3E}">
        <p14:creationId xmlns:p14="http://schemas.microsoft.com/office/powerpoint/2010/main" val="1463284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FEDD9991-C954-4CC7-9947-AEC9FCDAD068}" type="slidenum">
              <a:rPr lang="en-US" altLang="en-US" sz="1400">
                <a:solidFill>
                  <a:srgbClr val="404040"/>
                </a:solidFill>
              </a:rPr>
              <a:pPr algn="l" eaLnBrk="1" hangingPunct="1"/>
              <a:t>8</a:t>
            </a:fld>
            <a:endParaRPr lang="en-US" altLang="en-US" sz="1400">
              <a:solidFill>
                <a:srgbClr val="404040"/>
              </a:solidFill>
            </a:endParaRPr>
          </a:p>
        </p:txBody>
      </p:sp>
      <p:sp>
        <p:nvSpPr>
          <p:cNvPr id="9221" name="Text Box 4"/>
          <p:cNvSpPr txBox="1">
            <a:spLocks noChangeArrowheads="1"/>
          </p:cNvSpPr>
          <p:nvPr/>
        </p:nvSpPr>
        <p:spPr bwMode="auto">
          <a:xfrm>
            <a:off x="288925" y="6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76200" y="104955"/>
            <a:ext cx="89979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600">
                <a:solidFill>
                  <a:srgbClr val="000000"/>
                </a:solidFill>
                <a:cs typeface="Calibri"/>
              </a:rPr>
              <a:t>Professors are concerned with providing the best possible learning </a:t>
            </a:r>
            <a:r>
              <a:rPr lang="en-US" altLang="en-US" sz="3600">
                <a:solidFill>
                  <a:srgbClr val="000000"/>
                </a:solidFill>
                <a:cs typeface="Calibri"/>
              </a:rPr>
              <a:t>experience </a:t>
            </a:r>
            <a:r>
              <a:rPr lang="en-US" altLang="en-US" sz="3600">
                <a:solidFill>
                  <a:srgbClr val="000000"/>
                </a:solidFill>
                <a:cs typeface="Calibri"/>
              </a:rPr>
              <a:t>for </a:t>
            </a:r>
            <a:r>
              <a:rPr lang="en-US" altLang="en-US" sz="3600">
                <a:solidFill>
                  <a:srgbClr val="000000"/>
                </a:solidFill>
                <a:cs typeface="Calibri"/>
              </a:rPr>
              <a:t>students.</a:t>
            </a:r>
          </a:p>
        </p:txBody>
      </p:sp>
      <p:pic>
        <p:nvPicPr>
          <p:cNvPr id="2" name="Picture 2" descr="A group of people posing for a photo&#10;&#10;Description generated with very high confidence">
            <a:extLst>
              <a:ext uri="{FF2B5EF4-FFF2-40B4-BE49-F238E27FC236}">
                <a16:creationId xmlns:a16="http://schemas.microsoft.com/office/drawing/2014/main" id="{31DA9685-A018-4D30-B71F-5E0D46918FB2}"/>
              </a:ext>
            </a:extLst>
          </p:cNvPr>
          <p:cNvPicPr>
            <a:picLocks noChangeAspect="1"/>
          </p:cNvPicPr>
          <p:nvPr/>
        </p:nvPicPr>
        <p:blipFill>
          <a:blip r:embed="rId3"/>
          <a:stretch>
            <a:fillRect/>
          </a:stretch>
        </p:blipFill>
        <p:spPr>
          <a:xfrm>
            <a:off x="1295401" y="2026039"/>
            <a:ext cx="6280030" cy="3424147"/>
          </a:xfrm>
          <a:prstGeom prst="rect">
            <a:avLst/>
          </a:prstGeom>
        </p:spPr>
      </p:pic>
    </p:spTree>
    <p:extLst>
      <p:ext uri="{BB962C8B-B14F-4D97-AF65-F5344CB8AC3E}">
        <p14:creationId xmlns:p14="http://schemas.microsoft.com/office/powerpoint/2010/main" val="22865193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077200" cy="1754326"/>
          </a:xfrm>
          <a:prstGeom prst="rect">
            <a:avLst/>
          </a:prstGeom>
          <a:noFill/>
        </p:spPr>
        <p:txBody>
          <a:bodyPr wrap="square" rtlCol="0" anchor="t">
            <a:spAutoFit/>
          </a:bodyPr>
          <a:lstStyle/>
          <a:p>
            <a:r>
              <a:rPr lang="en-US" sz="3600" b="1">
                <a:cs typeface="Calibri"/>
              </a:rPr>
              <a:t>Ease</a:t>
            </a:r>
            <a:r>
              <a:rPr lang="en-US" sz="3600" b="1">
                <a:cs typeface="Calibri"/>
              </a:rPr>
              <a:t> </a:t>
            </a:r>
            <a:r>
              <a:rPr lang="en-US" sz="3600" b="1">
                <a:cs typeface="Calibri"/>
              </a:rPr>
              <a:t>of </a:t>
            </a:r>
            <a:r>
              <a:rPr lang="en-US" sz="3600" b="1">
                <a:cs typeface="Calibri"/>
              </a:rPr>
              <a:t>cleaning</a:t>
            </a:r>
            <a:r>
              <a:rPr lang="en-US" sz="3600" b="1">
                <a:cs typeface="Calibri"/>
              </a:rPr>
              <a:t> </a:t>
            </a:r>
            <a:r>
              <a:rPr lang="en-US" sz="3600" b="1">
                <a:cs typeface="Calibri"/>
              </a:rPr>
              <a:t>is the </a:t>
            </a:r>
            <a:r>
              <a:rPr lang="en-US" sz="3600" b="1">
                <a:cs typeface="Calibri"/>
              </a:rPr>
              <a:t>primary</a:t>
            </a:r>
            <a:r>
              <a:rPr lang="en-US" sz="3600" b="1">
                <a:cs typeface="Calibri"/>
              </a:rPr>
              <a:t> </a:t>
            </a:r>
            <a:r>
              <a:rPr lang="en-US" sz="3600" b="1">
                <a:cs typeface="Calibri"/>
              </a:rPr>
              <a:t>concern</a:t>
            </a:r>
            <a:r>
              <a:rPr lang="en-US" sz="3600" b="1">
                <a:cs typeface="Calibri"/>
              </a:rPr>
              <a:t> of housekeeping.</a:t>
            </a:r>
            <a:endParaRPr lang="en-US" sz="3600" b="1">
              <a:cs typeface="Calibri"/>
            </a:endParaRPr>
          </a:p>
          <a:p>
            <a:endParaRPr lang="es-MX" sz="3600" b="1"/>
          </a:p>
        </p:txBody>
      </p:sp>
      <p:pic>
        <p:nvPicPr>
          <p:cNvPr id="2" name="Picture 3" descr="A group of people posing for a photo&#10;&#10;Description generated with very high confidence">
            <a:extLst>
              <a:ext uri="{FF2B5EF4-FFF2-40B4-BE49-F238E27FC236}">
                <a16:creationId xmlns:a16="http://schemas.microsoft.com/office/drawing/2014/main" id="{9EB6A145-BD36-4C8A-8A9F-0E23401FDF53}"/>
              </a:ext>
            </a:extLst>
          </p:cNvPr>
          <p:cNvPicPr>
            <a:picLocks noChangeAspect="1"/>
          </p:cNvPicPr>
          <p:nvPr/>
        </p:nvPicPr>
        <p:blipFill>
          <a:blip r:embed="rId2"/>
          <a:stretch>
            <a:fillRect/>
          </a:stretch>
        </p:blipFill>
        <p:spPr>
          <a:xfrm>
            <a:off x="1316182" y="2327399"/>
            <a:ext cx="6208977" cy="3447349"/>
          </a:xfrm>
          <a:prstGeom prst="rect">
            <a:avLst/>
          </a:prstGeom>
        </p:spPr>
      </p:pic>
      <p:sp>
        <p:nvSpPr>
          <p:cNvPr id="4" name="Slide Number Placeholder 3"/>
          <p:cNvSpPr>
            <a:spLocks noGrp="1"/>
          </p:cNvSpPr>
          <p:nvPr>
            <p:ph type="sldNum" sz="quarter" idx="10"/>
          </p:nvPr>
        </p:nvSpPr>
        <p:spPr bwMode="auto">
          <a:xfrm>
            <a:off x="76200" y="6416675"/>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endParaRPr lang="en-US" altLang="en-US" sz="1400" dirty="0">
              <a:solidFill>
                <a:srgbClr val="404040"/>
              </a:solidFill>
            </a:endParaRPr>
          </a:p>
          <a:p>
            <a:pPr algn="l" eaLnBrk="1" hangingPunct="1"/>
            <a:r>
              <a:rPr lang="en-US" altLang="en-US" sz="1400" dirty="0" smtClean="0">
                <a:solidFill>
                  <a:srgbClr val="404040"/>
                </a:solidFill>
              </a:rPr>
              <a:t>9</a:t>
            </a:r>
            <a:endParaRPr lang="en-US" altLang="en-US" sz="1400" dirty="0">
              <a:solidFill>
                <a:srgbClr val="404040"/>
              </a:solidFill>
            </a:endParaRPr>
          </a:p>
        </p:txBody>
      </p:sp>
    </p:spTree>
    <p:extLst>
      <p:ext uri="{BB962C8B-B14F-4D97-AF65-F5344CB8AC3E}">
        <p14:creationId xmlns:p14="http://schemas.microsoft.com/office/powerpoint/2010/main" val="10363871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3|1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1491</Words>
  <Application>Microsoft Office PowerPoint</Application>
  <PresentationFormat>On-screen Show (4:3)</PresentationFormat>
  <Paragraphs>146</Paragraphs>
  <Slides>21</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GM lecture room is commonly used for events, so the room need to be accessible for visitors. </vt:lpstr>
      <vt:lpstr>President Jim Conwell and the administration values low costs and upholding Rose-Hulman's reputation.</vt:lpstr>
      <vt:lpstr>PowerPoint Presentation</vt:lpstr>
      <vt:lpstr>PowerPoint Presentation</vt:lpstr>
      <vt:lpstr>PowerPoint Presentation</vt:lpstr>
      <vt:lpstr>PowerPoint Presentation</vt:lpstr>
      <vt:lpstr>PowerPoint Presentation</vt:lpstr>
      <vt:lpstr>Double decker desk saves space and allows for easy access to the row for less disruption during class. </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Dustin Gurley</cp:lastModifiedBy>
  <cp:revision>10</cp:revision>
  <dcterms:modified xsi:type="dcterms:W3CDTF">2018-04-04T22:23:44Z</dcterms:modified>
</cp:coreProperties>
</file>